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0" r:id="rId3"/>
  </p:sldMasterIdLst>
  <p:notesMasterIdLst>
    <p:notesMasterId r:id="rId74"/>
  </p:notesMasterIdLst>
  <p:sldIdLst>
    <p:sldId id="305" r:id="rId4"/>
    <p:sldId id="280" r:id="rId5"/>
    <p:sldId id="324" r:id="rId6"/>
    <p:sldId id="266" r:id="rId7"/>
    <p:sldId id="257" r:id="rId8"/>
    <p:sldId id="258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259" r:id="rId21"/>
    <p:sldId id="260" r:id="rId22"/>
    <p:sldId id="379" r:id="rId23"/>
    <p:sldId id="262" r:id="rId24"/>
    <p:sldId id="263" r:id="rId25"/>
    <p:sldId id="264" r:id="rId26"/>
    <p:sldId id="315" r:id="rId27"/>
    <p:sldId id="316" r:id="rId28"/>
    <p:sldId id="265" r:id="rId29"/>
    <p:sldId id="317" r:id="rId30"/>
    <p:sldId id="329" r:id="rId31"/>
    <p:sldId id="330" r:id="rId32"/>
    <p:sldId id="318" r:id="rId33"/>
    <p:sldId id="320" r:id="rId34"/>
    <p:sldId id="319" r:id="rId35"/>
    <p:sldId id="339" r:id="rId36"/>
    <p:sldId id="323" r:id="rId37"/>
    <p:sldId id="337" r:id="rId38"/>
    <p:sldId id="338" r:id="rId39"/>
    <p:sldId id="256" r:id="rId40"/>
    <p:sldId id="332" r:id="rId41"/>
    <p:sldId id="336" r:id="rId42"/>
    <p:sldId id="333" r:id="rId43"/>
    <p:sldId id="334" r:id="rId44"/>
    <p:sldId id="335" r:id="rId45"/>
    <p:sldId id="380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81" r:id="rId72"/>
    <p:sldId id="382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ong yb" initials="jy" lastIdx="3" clrIdx="0">
    <p:extLst>
      <p:ext uri="{19B8F6BF-5375-455C-9EA6-DF929625EA0E}">
        <p15:presenceInfo xmlns:p15="http://schemas.microsoft.com/office/powerpoint/2012/main" userId="2bba8f129c3290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B7A"/>
    <a:srgbClr val="3D3D3D"/>
    <a:srgbClr val="090C11"/>
    <a:srgbClr val="F0CAB6"/>
    <a:srgbClr val="F3DFBA"/>
    <a:srgbClr val="584C46"/>
    <a:srgbClr val="867A6C"/>
    <a:srgbClr val="A1978B"/>
    <a:srgbClr val="F08820"/>
    <a:srgbClr val="4F4F4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32B4E0-74FF-4A8B-8E8D-D779FC3D7D2F}" v="637" dt="2021-03-30T08:58:47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156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yb" userId="2bba8f129c32909a" providerId="LiveId" clId="{4532B4E0-74FF-4A8B-8E8D-D779FC3D7D2F}"/>
    <pc:docChg chg="undo redo custSel addSld delSld modSld sldOrd">
      <pc:chgData name="jeong yb" userId="2bba8f129c32909a" providerId="LiveId" clId="{4532B4E0-74FF-4A8B-8E8D-D779FC3D7D2F}" dt="2021-03-30T09:09:45.463" v="8487" actId="20578"/>
      <pc:docMkLst>
        <pc:docMk/>
      </pc:docMkLst>
      <pc:sldChg chg="modSp add mod">
        <pc:chgData name="jeong yb" userId="2bba8f129c32909a" providerId="LiveId" clId="{4532B4E0-74FF-4A8B-8E8D-D779FC3D7D2F}" dt="2021-03-30T08:53:59.486" v="8299" actId="14100"/>
        <pc:sldMkLst>
          <pc:docMk/>
          <pc:sldMk cId="0" sldId="256"/>
        </pc:sldMkLst>
        <pc:spChg chg="mod">
          <ac:chgData name="jeong yb" userId="2bba8f129c32909a" providerId="LiveId" clId="{4532B4E0-74FF-4A8B-8E8D-D779FC3D7D2F}" dt="2021-03-30T08:53:59.486" v="8299" actId="14100"/>
          <ac:spMkLst>
            <pc:docMk/>
            <pc:sldMk cId="0" sldId="256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59.486" v="8299" actId="14100"/>
          <ac:spMkLst>
            <pc:docMk/>
            <pc:sldMk cId="0" sldId="256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59.486" v="8299" actId="14100"/>
          <ac:spMkLst>
            <pc:docMk/>
            <pc:sldMk cId="0" sldId="256"/>
            <ac:spMk id="377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59.486" v="8299" actId="14100"/>
          <ac:spMkLst>
            <pc:docMk/>
            <pc:sldMk cId="0" sldId="256"/>
            <ac:spMk id="378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59.486" v="8299" actId="14100"/>
          <ac:spMkLst>
            <pc:docMk/>
            <pc:sldMk cId="0" sldId="256"/>
            <ac:spMk id="379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59.486" v="8299" actId="14100"/>
          <ac:spMkLst>
            <pc:docMk/>
            <pc:sldMk cId="0" sldId="256"/>
            <ac:spMk id="380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59.486" v="8299" actId="14100"/>
          <ac:spMkLst>
            <pc:docMk/>
            <pc:sldMk cId="0" sldId="256"/>
            <ac:spMk id="382" creationId="{00000000-0000-0000-0000-000000000000}"/>
          </ac:spMkLst>
        </pc:spChg>
      </pc:sldChg>
      <pc:sldChg chg="addSp delSp modSp add mod ord">
        <pc:chgData name="jeong yb" userId="2bba8f129c32909a" providerId="LiveId" clId="{4532B4E0-74FF-4A8B-8E8D-D779FC3D7D2F}" dt="2021-03-30T09:09:45.463" v="8487" actId="20578"/>
        <pc:sldMkLst>
          <pc:docMk/>
          <pc:sldMk cId="0" sldId="257"/>
        </pc:sldMkLst>
        <pc:spChg chg="del">
          <ac:chgData name="jeong yb" userId="2bba8f129c32909a" providerId="LiveId" clId="{4532B4E0-74FF-4A8B-8E8D-D779FC3D7D2F}" dt="2021-03-30T08:09:32.210" v="7543" actId="21"/>
          <ac:spMkLst>
            <pc:docMk/>
            <pc:sldMk cId="0" sldId="257"/>
            <ac:spMk id="106" creationId="{00000000-0000-0000-0000-000000000000}"/>
          </ac:spMkLst>
        </pc:spChg>
        <pc:spChg chg="del">
          <ac:chgData name="jeong yb" userId="2bba8f129c32909a" providerId="LiveId" clId="{4532B4E0-74FF-4A8B-8E8D-D779FC3D7D2F}" dt="2021-03-30T08:09:22.298" v="7539" actId="21"/>
          <ac:spMkLst>
            <pc:docMk/>
            <pc:sldMk cId="0" sldId="257"/>
            <ac:spMk id="107" creationId="{00000000-0000-0000-0000-000000000000}"/>
          </ac:spMkLst>
        </pc:spChg>
        <pc:spChg chg="del">
          <ac:chgData name="jeong yb" userId="2bba8f129c32909a" providerId="LiveId" clId="{4532B4E0-74FF-4A8B-8E8D-D779FC3D7D2F}" dt="2021-03-30T08:09:37.287" v="7545" actId="21"/>
          <ac:spMkLst>
            <pc:docMk/>
            <pc:sldMk cId="0" sldId="257"/>
            <ac:spMk id="108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09:43.128" v="7547" actId="21"/>
          <ac:spMkLst>
            <pc:docMk/>
            <pc:sldMk cId="0" sldId="257"/>
            <ac:spMk id="109" creationId="{00000000-0000-0000-0000-000000000000}"/>
          </ac:spMkLst>
        </pc:spChg>
        <pc:spChg chg="del">
          <ac:chgData name="jeong yb" userId="2bba8f129c32909a" providerId="LiveId" clId="{4532B4E0-74FF-4A8B-8E8D-D779FC3D7D2F}" dt="2021-03-30T08:09:48.621" v="7549" actId="21"/>
          <ac:spMkLst>
            <pc:docMk/>
            <pc:sldMk cId="0" sldId="257"/>
            <ac:spMk id="110" creationId="{00000000-0000-0000-0000-000000000000}"/>
          </ac:spMkLst>
        </pc:spChg>
        <pc:graphicFrameChg chg="mod modGraphic">
          <ac:chgData name="jeong yb" userId="2bba8f129c32909a" providerId="LiveId" clId="{4532B4E0-74FF-4A8B-8E8D-D779FC3D7D2F}" dt="2021-03-30T09:05:27.158" v="8453" actId="1076"/>
          <ac:graphicFrameMkLst>
            <pc:docMk/>
            <pc:sldMk cId="0" sldId="257"/>
            <ac:graphicFrameMk id="104" creationId="{00000000-0000-0000-0000-000000000000}"/>
          </ac:graphicFrameMkLst>
        </pc:graphicFrameChg>
        <pc:picChg chg="add mod">
          <ac:chgData name="jeong yb" userId="2bba8f129c32909a" providerId="LiveId" clId="{4532B4E0-74FF-4A8B-8E8D-D779FC3D7D2F}" dt="2021-03-30T08:09:28.757" v="7541" actId="1076"/>
          <ac:picMkLst>
            <pc:docMk/>
            <pc:sldMk cId="0" sldId="257"/>
            <ac:picMk id="11" creationId="{4A9F4004-1FCA-4DDB-ADFC-6943ACCEF11B}"/>
          </ac:picMkLst>
        </pc:picChg>
        <pc:picChg chg="add mod">
          <ac:chgData name="jeong yb" userId="2bba8f129c32909a" providerId="LiveId" clId="{4532B4E0-74FF-4A8B-8E8D-D779FC3D7D2F}" dt="2021-03-30T08:09:33.985" v="7544" actId="1076"/>
          <ac:picMkLst>
            <pc:docMk/>
            <pc:sldMk cId="0" sldId="257"/>
            <ac:picMk id="12" creationId="{043E61D0-2EE8-418C-973A-1D7402FC1BC8}"/>
          </ac:picMkLst>
        </pc:picChg>
        <pc:picChg chg="add mod">
          <ac:chgData name="jeong yb" userId="2bba8f129c32909a" providerId="LiveId" clId="{4532B4E0-74FF-4A8B-8E8D-D779FC3D7D2F}" dt="2021-03-30T08:09:40.470" v="7546" actId="1076"/>
          <ac:picMkLst>
            <pc:docMk/>
            <pc:sldMk cId="0" sldId="257"/>
            <ac:picMk id="13" creationId="{A9DD3521-FE9B-424D-971B-68A22E1EEBF7}"/>
          </ac:picMkLst>
        </pc:picChg>
        <pc:picChg chg="add mod">
          <ac:chgData name="jeong yb" userId="2bba8f129c32909a" providerId="LiveId" clId="{4532B4E0-74FF-4A8B-8E8D-D779FC3D7D2F}" dt="2021-03-30T08:09:46.171" v="7548" actId="1076"/>
          <ac:picMkLst>
            <pc:docMk/>
            <pc:sldMk cId="0" sldId="257"/>
            <ac:picMk id="14" creationId="{2C1EA47B-4D03-4410-BF3A-5A2E1B998953}"/>
          </ac:picMkLst>
        </pc:picChg>
        <pc:picChg chg="add mod">
          <ac:chgData name="jeong yb" userId="2bba8f129c32909a" providerId="LiveId" clId="{4532B4E0-74FF-4A8B-8E8D-D779FC3D7D2F}" dt="2021-03-30T08:09:51.567" v="7550" actId="1076"/>
          <ac:picMkLst>
            <pc:docMk/>
            <pc:sldMk cId="0" sldId="257"/>
            <ac:picMk id="15" creationId="{FBB8D956-9F79-4DEA-864B-601D563279D9}"/>
          </ac:picMkLst>
        </pc:picChg>
        <pc:picChg chg="add del mod">
          <ac:chgData name="jeong yb" userId="2bba8f129c32909a" providerId="LiveId" clId="{4532B4E0-74FF-4A8B-8E8D-D779FC3D7D2F}" dt="2021-03-30T08:09:25.173" v="7540" actId="21"/>
          <ac:picMkLst>
            <pc:docMk/>
            <pc:sldMk cId="0" sldId="257"/>
            <ac:picMk id="16" creationId="{4933DAA0-129C-431B-B90C-10043C6E3C0A}"/>
          </ac:picMkLst>
        </pc:picChg>
        <pc:picChg chg="ord">
          <ac:chgData name="jeong yb" userId="2bba8f129c32909a" providerId="LiveId" clId="{4532B4E0-74FF-4A8B-8E8D-D779FC3D7D2F}" dt="2021-03-30T08:09:14.564" v="7538" actId="167"/>
          <ac:picMkLst>
            <pc:docMk/>
            <pc:sldMk cId="0" sldId="257"/>
            <ac:picMk id="105" creationId="{00000000-0000-0000-0000-000000000000}"/>
          </ac:picMkLst>
        </pc:picChg>
      </pc:sldChg>
      <pc:sldChg chg="addSp delSp modSp add mod">
        <pc:chgData name="jeong yb" userId="2bba8f129c32909a" providerId="LiveId" clId="{4532B4E0-74FF-4A8B-8E8D-D779FC3D7D2F}" dt="2021-03-30T09:05:32.072" v="8454" actId="1076"/>
        <pc:sldMkLst>
          <pc:docMk/>
          <pc:sldMk cId="0" sldId="258"/>
        </pc:sldMkLst>
        <pc:spChg chg="mod">
          <ac:chgData name="jeong yb" userId="2bba8f129c32909a" providerId="LiveId" clId="{4532B4E0-74FF-4A8B-8E8D-D779FC3D7D2F}" dt="2021-03-30T00:38:44.553" v="7280" actId="20577"/>
          <ac:spMkLst>
            <pc:docMk/>
            <pc:sldMk cId="0" sldId="258"/>
            <ac:spMk id="113" creationId="{00000000-0000-0000-0000-000000000000}"/>
          </ac:spMkLst>
        </pc:spChg>
        <pc:spChg chg="del">
          <ac:chgData name="jeong yb" userId="2bba8f129c32909a" providerId="LiveId" clId="{4532B4E0-74FF-4A8B-8E8D-D779FC3D7D2F}" dt="2021-03-30T08:10:15.856" v="7557" actId="21"/>
          <ac:spMkLst>
            <pc:docMk/>
            <pc:sldMk cId="0" sldId="258"/>
            <ac:spMk id="116" creationId="{00000000-0000-0000-0000-000000000000}"/>
          </ac:spMkLst>
        </pc:spChg>
        <pc:spChg chg="del">
          <ac:chgData name="jeong yb" userId="2bba8f129c32909a" providerId="LiveId" clId="{4532B4E0-74FF-4A8B-8E8D-D779FC3D7D2F}" dt="2021-03-30T08:10:21.504" v="7559" actId="21"/>
          <ac:spMkLst>
            <pc:docMk/>
            <pc:sldMk cId="0" sldId="258"/>
            <ac:spMk id="117" creationId="{00000000-0000-0000-0000-000000000000}"/>
          </ac:spMkLst>
        </pc:spChg>
        <pc:spChg chg="del">
          <ac:chgData name="jeong yb" userId="2bba8f129c32909a" providerId="LiveId" clId="{4532B4E0-74FF-4A8B-8E8D-D779FC3D7D2F}" dt="2021-03-30T08:10:26.224" v="7561" actId="21"/>
          <ac:spMkLst>
            <pc:docMk/>
            <pc:sldMk cId="0" sldId="258"/>
            <ac:spMk id="118" creationId="{00000000-0000-0000-0000-000000000000}"/>
          </ac:spMkLst>
        </pc:spChg>
        <pc:spChg chg="del">
          <ac:chgData name="jeong yb" userId="2bba8f129c32909a" providerId="LiveId" clId="{4532B4E0-74FF-4A8B-8E8D-D779FC3D7D2F}" dt="2021-03-30T08:10:41.789" v="7568" actId="21"/>
          <ac:spMkLst>
            <pc:docMk/>
            <pc:sldMk cId="0" sldId="258"/>
            <ac:spMk id="119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10:38.812" v="7567" actId="21"/>
          <ac:spMkLst>
            <pc:docMk/>
            <pc:sldMk cId="0" sldId="258"/>
            <ac:spMk id="120" creationId="{00000000-0000-0000-0000-000000000000}"/>
          </ac:spMkLst>
        </pc:spChg>
        <pc:spChg chg="del">
          <ac:chgData name="jeong yb" userId="2bba8f129c32909a" providerId="LiveId" clId="{4532B4E0-74FF-4A8B-8E8D-D779FC3D7D2F}" dt="2021-03-30T08:10:29.983" v="7563" actId="21"/>
          <ac:spMkLst>
            <pc:docMk/>
            <pc:sldMk cId="0" sldId="258"/>
            <ac:spMk id="121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11:26.494" v="7575" actId="21"/>
          <ac:spMkLst>
            <pc:docMk/>
            <pc:sldMk cId="0" sldId="258"/>
            <ac:spMk id="122" creationId="{00000000-0000-0000-0000-000000000000}"/>
          </ac:spMkLst>
        </pc:spChg>
        <pc:graphicFrameChg chg="mod modGraphic">
          <ac:chgData name="jeong yb" userId="2bba8f129c32909a" providerId="LiveId" clId="{4532B4E0-74FF-4A8B-8E8D-D779FC3D7D2F}" dt="2021-03-30T09:05:32.072" v="8454" actId="1076"/>
          <ac:graphicFrameMkLst>
            <pc:docMk/>
            <pc:sldMk cId="0" sldId="258"/>
            <ac:graphicFrameMk id="114" creationId="{00000000-0000-0000-0000-000000000000}"/>
          </ac:graphicFrameMkLst>
        </pc:graphicFrameChg>
        <pc:picChg chg="add mod">
          <ac:chgData name="jeong yb" userId="2bba8f129c32909a" providerId="LiveId" clId="{4532B4E0-74FF-4A8B-8E8D-D779FC3D7D2F}" dt="2021-03-30T08:10:19.374" v="7558" actId="1076"/>
          <ac:picMkLst>
            <pc:docMk/>
            <pc:sldMk cId="0" sldId="258"/>
            <ac:picMk id="13" creationId="{D44C6572-429B-4988-981D-7BC56DE56C44}"/>
          </ac:picMkLst>
        </pc:picChg>
        <pc:picChg chg="add mod">
          <ac:chgData name="jeong yb" userId="2bba8f129c32909a" providerId="LiveId" clId="{4532B4E0-74FF-4A8B-8E8D-D779FC3D7D2F}" dt="2021-03-30T08:10:23.701" v="7560" actId="1076"/>
          <ac:picMkLst>
            <pc:docMk/>
            <pc:sldMk cId="0" sldId="258"/>
            <ac:picMk id="14" creationId="{7FAF0689-7742-41FE-A295-FD61D9485026}"/>
          </ac:picMkLst>
        </pc:picChg>
        <pc:picChg chg="add mod">
          <ac:chgData name="jeong yb" userId="2bba8f129c32909a" providerId="LiveId" clId="{4532B4E0-74FF-4A8B-8E8D-D779FC3D7D2F}" dt="2021-03-30T08:10:28.417" v="7562" actId="1076"/>
          <ac:picMkLst>
            <pc:docMk/>
            <pc:sldMk cId="0" sldId="258"/>
            <ac:picMk id="15" creationId="{21FA0EB6-F939-45BA-A189-B483C42FC63D}"/>
          </ac:picMkLst>
        </pc:picChg>
        <pc:picChg chg="add mod">
          <ac:chgData name="jeong yb" userId="2bba8f129c32909a" providerId="LiveId" clId="{4532B4E0-74FF-4A8B-8E8D-D779FC3D7D2F}" dt="2021-03-30T08:10:43.843" v="7569" actId="1076"/>
          <ac:picMkLst>
            <pc:docMk/>
            <pc:sldMk cId="0" sldId="258"/>
            <ac:picMk id="16" creationId="{B4A92BE1-08F7-4AAD-B9F1-0E8A96A4E145}"/>
          </ac:picMkLst>
        </pc:picChg>
        <pc:picChg chg="add mod">
          <ac:chgData name="jeong yb" userId="2bba8f129c32909a" providerId="LiveId" clId="{4532B4E0-74FF-4A8B-8E8D-D779FC3D7D2F}" dt="2021-03-30T08:10:46.620" v="7570" actId="1076"/>
          <ac:picMkLst>
            <pc:docMk/>
            <pc:sldMk cId="0" sldId="258"/>
            <ac:picMk id="17" creationId="{EB206275-ED71-40C7-9FB7-A311EA9D2E6F}"/>
          </ac:picMkLst>
        </pc:picChg>
        <pc:picChg chg="add mod">
          <ac:chgData name="jeong yb" userId="2bba8f129c32909a" providerId="LiveId" clId="{4532B4E0-74FF-4A8B-8E8D-D779FC3D7D2F}" dt="2021-03-30T08:10:32.543" v="7564" actId="1076"/>
          <ac:picMkLst>
            <pc:docMk/>
            <pc:sldMk cId="0" sldId="258"/>
            <ac:picMk id="18" creationId="{01922951-DC28-4461-A018-ADFE32246E8B}"/>
          </ac:picMkLst>
        </pc:picChg>
        <pc:picChg chg="add mod">
          <ac:chgData name="jeong yb" userId="2bba8f129c32909a" providerId="LiveId" clId="{4532B4E0-74FF-4A8B-8E8D-D779FC3D7D2F}" dt="2021-03-30T08:11:56.381" v="7579" actId="1076"/>
          <ac:picMkLst>
            <pc:docMk/>
            <pc:sldMk cId="0" sldId="258"/>
            <ac:picMk id="19" creationId="{E6DECCC4-5BB5-4FEA-9D7B-89B722B4690F}"/>
          </ac:picMkLst>
        </pc:picChg>
        <pc:picChg chg="mod ord">
          <ac:chgData name="jeong yb" userId="2bba8f129c32909a" providerId="LiveId" clId="{4532B4E0-74FF-4A8B-8E8D-D779FC3D7D2F}" dt="2021-03-30T08:11:58.833" v="7580" actId="167"/>
          <ac:picMkLst>
            <pc:docMk/>
            <pc:sldMk cId="0" sldId="258"/>
            <ac:picMk id="115" creationId="{00000000-0000-0000-0000-000000000000}"/>
          </ac:picMkLst>
        </pc:picChg>
      </pc:sldChg>
      <pc:sldChg chg="addSp delSp modSp add mod ord">
        <pc:chgData name="jeong yb" userId="2bba8f129c32909a" providerId="LiveId" clId="{4532B4E0-74FF-4A8B-8E8D-D779FC3D7D2F}" dt="2021-03-30T09:06:27.945" v="8460" actId="1076"/>
        <pc:sldMkLst>
          <pc:docMk/>
          <pc:sldMk cId="0" sldId="259"/>
        </pc:sldMkLst>
        <pc:spChg chg="mod">
          <ac:chgData name="jeong yb" userId="2bba8f129c32909a" providerId="LiveId" clId="{4532B4E0-74FF-4A8B-8E8D-D779FC3D7D2F}" dt="2021-03-30T08:38:24.558" v="8182" actId="14100"/>
          <ac:spMkLst>
            <pc:docMk/>
            <pc:sldMk cId="0" sldId="259"/>
            <ac:spMk id="129" creationId="{00000000-0000-0000-0000-000000000000}"/>
          </ac:spMkLst>
        </pc:spChg>
        <pc:spChg chg="mod">
          <ac:chgData name="jeong yb" userId="2bba8f129c32909a" providerId="LiveId" clId="{4532B4E0-74FF-4A8B-8E8D-D779FC3D7D2F}" dt="2021-03-30T08:38:24.558" v="8182" actId="14100"/>
          <ac:spMkLst>
            <pc:docMk/>
            <pc:sldMk cId="0" sldId="259"/>
            <ac:spMk id="130" creationId="{00000000-0000-0000-0000-000000000000}"/>
          </ac:spMkLst>
        </pc:spChg>
        <pc:spChg chg="mod">
          <ac:chgData name="jeong yb" userId="2bba8f129c32909a" providerId="LiveId" clId="{4532B4E0-74FF-4A8B-8E8D-D779FC3D7D2F}" dt="2021-03-30T08:38:24.558" v="8182" actId="14100"/>
          <ac:spMkLst>
            <pc:docMk/>
            <pc:sldMk cId="0" sldId="259"/>
            <ac:spMk id="131" creationId="{00000000-0000-0000-0000-000000000000}"/>
          </ac:spMkLst>
        </pc:spChg>
        <pc:graphicFrameChg chg="mod modGraphic">
          <ac:chgData name="jeong yb" userId="2bba8f129c32909a" providerId="LiveId" clId="{4532B4E0-74FF-4A8B-8E8D-D779FC3D7D2F}" dt="2021-03-30T09:06:27.945" v="8460" actId="1076"/>
          <ac:graphicFrameMkLst>
            <pc:docMk/>
            <pc:sldMk cId="0" sldId="259"/>
            <ac:graphicFrameMk id="126" creationId="{00000000-0000-0000-0000-000000000000}"/>
          </ac:graphicFrameMkLst>
        </pc:graphicFrameChg>
        <pc:picChg chg="add del mod">
          <ac:chgData name="jeong yb" userId="2bba8f129c32909a" providerId="LiveId" clId="{4532B4E0-74FF-4A8B-8E8D-D779FC3D7D2F}" dt="2021-03-30T08:38:49.920" v="8186"/>
          <ac:picMkLst>
            <pc:docMk/>
            <pc:sldMk cId="0" sldId="259"/>
            <ac:picMk id="10" creationId="{37C97C9F-7ED7-4D83-86B4-C4BB84E506DC}"/>
          </ac:picMkLst>
        </pc:picChg>
      </pc:sldChg>
      <pc:sldChg chg="modSp add mod">
        <pc:chgData name="jeong yb" userId="2bba8f129c32909a" providerId="LiveId" clId="{4532B4E0-74FF-4A8B-8E8D-D779FC3D7D2F}" dt="2021-03-30T09:06:58.303" v="8468" actId="1076"/>
        <pc:sldMkLst>
          <pc:docMk/>
          <pc:sldMk cId="0" sldId="260"/>
        </pc:sldMkLst>
        <pc:spChg chg="mod">
          <ac:chgData name="jeong yb" userId="2bba8f129c32909a" providerId="LiveId" clId="{4532B4E0-74FF-4A8B-8E8D-D779FC3D7D2F}" dt="2021-03-30T09:06:52.104" v="8466" actId="1076"/>
          <ac:spMkLst>
            <pc:docMk/>
            <pc:sldMk cId="0" sldId="260"/>
            <ac:spMk id="137" creationId="{00000000-0000-0000-0000-000000000000}"/>
          </ac:spMkLst>
        </pc:spChg>
        <pc:spChg chg="mod">
          <ac:chgData name="jeong yb" userId="2bba8f129c32909a" providerId="LiveId" clId="{4532B4E0-74FF-4A8B-8E8D-D779FC3D7D2F}" dt="2021-03-30T09:06:49.898" v="8465" actId="1076"/>
          <ac:spMkLst>
            <pc:docMk/>
            <pc:sldMk cId="0" sldId="260"/>
            <ac:spMk id="138" creationId="{00000000-0000-0000-0000-000000000000}"/>
          </ac:spMkLst>
        </pc:spChg>
        <pc:spChg chg="mod">
          <ac:chgData name="jeong yb" userId="2bba8f129c32909a" providerId="LiveId" clId="{4532B4E0-74FF-4A8B-8E8D-D779FC3D7D2F}" dt="2021-03-30T09:06:43.968" v="8463" actId="1076"/>
          <ac:spMkLst>
            <pc:docMk/>
            <pc:sldMk cId="0" sldId="260"/>
            <ac:spMk id="139" creationId="{00000000-0000-0000-0000-000000000000}"/>
          </ac:spMkLst>
        </pc:spChg>
        <pc:spChg chg="mod">
          <ac:chgData name="jeong yb" userId="2bba8f129c32909a" providerId="LiveId" clId="{4532B4E0-74FF-4A8B-8E8D-D779FC3D7D2F}" dt="2021-03-30T09:06:46.546" v="8464" actId="1076"/>
          <ac:spMkLst>
            <pc:docMk/>
            <pc:sldMk cId="0" sldId="260"/>
            <ac:spMk id="140" creationId="{00000000-0000-0000-0000-000000000000}"/>
          </ac:spMkLst>
        </pc:spChg>
        <pc:spChg chg="mod">
          <ac:chgData name="jeong yb" userId="2bba8f129c32909a" providerId="LiveId" clId="{4532B4E0-74FF-4A8B-8E8D-D779FC3D7D2F}" dt="2021-03-30T09:06:58.303" v="8468" actId="1076"/>
          <ac:spMkLst>
            <pc:docMk/>
            <pc:sldMk cId="0" sldId="260"/>
            <ac:spMk id="141" creationId="{00000000-0000-0000-0000-000000000000}"/>
          </ac:spMkLst>
        </pc:spChg>
        <pc:spChg chg="mod">
          <ac:chgData name="jeong yb" userId="2bba8f129c32909a" providerId="LiveId" clId="{4532B4E0-74FF-4A8B-8E8D-D779FC3D7D2F}" dt="2021-03-30T08:39:09.826" v="8196" actId="14100"/>
          <ac:spMkLst>
            <pc:docMk/>
            <pc:sldMk cId="0" sldId="260"/>
            <ac:spMk id="142" creationId="{00000000-0000-0000-0000-000000000000}"/>
          </ac:spMkLst>
        </pc:spChg>
        <pc:spChg chg="mod">
          <ac:chgData name="jeong yb" userId="2bba8f129c32909a" providerId="LiveId" clId="{4532B4E0-74FF-4A8B-8E8D-D779FC3D7D2F}" dt="2021-03-30T09:06:55.517" v="8467" actId="1076"/>
          <ac:spMkLst>
            <pc:docMk/>
            <pc:sldMk cId="0" sldId="260"/>
            <ac:spMk id="143" creationId="{00000000-0000-0000-0000-000000000000}"/>
          </ac:spMkLst>
        </pc:spChg>
        <pc:spChg chg="mod">
          <ac:chgData name="jeong yb" userId="2bba8f129c32909a" providerId="LiveId" clId="{4532B4E0-74FF-4A8B-8E8D-D779FC3D7D2F}" dt="2021-03-30T08:39:09.826" v="8196" actId="14100"/>
          <ac:spMkLst>
            <pc:docMk/>
            <pc:sldMk cId="0" sldId="260"/>
            <ac:spMk id="144" creationId="{00000000-0000-0000-0000-000000000000}"/>
          </ac:spMkLst>
        </pc:spChg>
        <pc:graphicFrameChg chg="mod modGraphic">
          <ac:chgData name="jeong yb" userId="2bba8f129c32909a" providerId="LiveId" clId="{4532B4E0-74FF-4A8B-8E8D-D779FC3D7D2F}" dt="2021-03-30T09:06:32.556" v="8461" actId="1076"/>
          <ac:graphicFrameMkLst>
            <pc:docMk/>
            <pc:sldMk cId="0" sldId="260"/>
            <ac:graphicFrameMk id="135" creationId="{00000000-0000-0000-0000-000000000000}"/>
          </ac:graphicFrameMkLst>
        </pc:graphicFrameChg>
        <pc:picChg chg="mod">
          <ac:chgData name="jeong yb" userId="2bba8f129c32909a" providerId="LiveId" clId="{4532B4E0-74FF-4A8B-8E8D-D779FC3D7D2F}" dt="2021-03-30T09:06:36.023" v="8462" actId="14100"/>
          <ac:picMkLst>
            <pc:docMk/>
            <pc:sldMk cId="0" sldId="260"/>
            <ac:picMk id="136" creationId="{00000000-0000-0000-0000-000000000000}"/>
          </ac:picMkLst>
        </pc:picChg>
      </pc:sldChg>
      <pc:sldChg chg="addSp delSp modSp add del mod">
        <pc:chgData name="jeong yb" userId="2bba8f129c32909a" providerId="LiveId" clId="{4532B4E0-74FF-4A8B-8E8D-D779FC3D7D2F}" dt="2021-03-30T08:45:02.795" v="8210" actId="2696"/>
        <pc:sldMkLst>
          <pc:docMk/>
          <pc:sldMk cId="0" sldId="261"/>
        </pc:sldMkLst>
        <pc:spChg chg="mod">
          <ac:chgData name="jeong yb" userId="2bba8f129c32909a" providerId="LiveId" clId="{4532B4E0-74FF-4A8B-8E8D-D779FC3D7D2F}" dt="2021-03-30T08:39:57.104" v="8200" actId="20577"/>
          <ac:spMkLst>
            <pc:docMk/>
            <pc:sldMk cId="0" sldId="261"/>
            <ac:spMk id="146" creationId="{00000000-0000-0000-0000-000000000000}"/>
          </ac:spMkLst>
        </pc:spChg>
        <pc:spChg chg="mod">
          <ac:chgData name="jeong yb" userId="2bba8f129c32909a" providerId="LiveId" clId="{4532B4E0-74FF-4A8B-8E8D-D779FC3D7D2F}" dt="2021-03-30T08:39:25.990" v="8198" actId="14100"/>
          <ac:spMkLst>
            <pc:docMk/>
            <pc:sldMk cId="0" sldId="261"/>
            <ac:spMk id="154" creationId="{00000000-0000-0000-0000-000000000000}"/>
          </ac:spMkLst>
        </pc:spChg>
        <pc:spChg chg="mod">
          <ac:chgData name="jeong yb" userId="2bba8f129c32909a" providerId="LiveId" clId="{4532B4E0-74FF-4A8B-8E8D-D779FC3D7D2F}" dt="2021-03-30T08:39:25.990" v="8198" actId="14100"/>
          <ac:spMkLst>
            <pc:docMk/>
            <pc:sldMk cId="0" sldId="261"/>
            <ac:spMk id="159" creationId="{00000000-0000-0000-0000-000000000000}"/>
          </ac:spMkLst>
        </pc:spChg>
        <pc:spChg chg="mod">
          <ac:chgData name="jeong yb" userId="2bba8f129c32909a" providerId="LiveId" clId="{4532B4E0-74FF-4A8B-8E8D-D779FC3D7D2F}" dt="2021-03-30T08:39:25.990" v="8198" actId="14100"/>
          <ac:spMkLst>
            <pc:docMk/>
            <pc:sldMk cId="0" sldId="261"/>
            <ac:spMk id="160" creationId="{00000000-0000-0000-0000-000000000000}"/>
          </ac:spMkLst>
        </pc:spChg>
        <pc:spChg chg="mod">
          <ac:chgData name="jeong yb" userId="2bba8f129c32909a" providerId="LiveId" clId="{4532B4E0-74FF-4A8B-8E8D-D779FC3D7D2F}" dt="2021-03-30T08:39:25.990" v="8198" actId="14100"/>
          <ac:spMkLst>
            <pc:docMk/>
            <pc:sldMk cId="0" sldId="261"/>
            <ac:spMk id="161" creationId="{00000000-0000-0000-0000-000000000000}"/>
          </ac:spMkLst>
        </pc:spChg>
        <pc:spChg chg="mod">
          <ac:chgData name="jeong yb" userId="2bba8f129c32909a" providerId="LiveId" clId="{4532B4E0-74FF-4A8B-8E8D-D779FC3D7D2F}" dt="2021-03-30T08:39:25.990" v="8198" actId="14100"/>
          <ac:spMkLst>
            <pc:docMk/>
            <pc:sldMk cId="0" sldId="261"/>
            <ac:spMk id="163" creationId="{00000000-0000-0000-0000-000000000000}"/>
          </ac:spMkLst>
        </pc:spChg>
        <pc:graphicFrameChg chg="mod modGraphic">
          <ac:chgData name="jeong yb" userId="2bba8f129c32909a" providerId="LiveId" clId="{4532B4E0-74FF-4A8B-8E8D-D779FC3D7D2F}" dt="2021-03-29T18:40:06.832" v="7259" actId="1076"/>
          <ac:graphicFrameMkLst>
            <pc:docMk/>
            <pc:sldMk cId="0" sldId="261"/>
            <ac:graphicFrameMk id="148" creationId="{00000000-0000-0000-0000-000000000000}"/>
          </ac:graphicFrameMkLst>
        </pc:graphicFrameChg>
        <pc:picChg chg="add del mod">
          <ac:chgData name="jeong yb" userId="2bba8f129c32909a" providerId="LiveId" clId="{4532B4E0-74FF-4A8B-8E8D-D779FC3D7D2F}" dt="2021-03-30T08:40:36.233" v="8208"/>
          <ac:picMkLst>
            <pc:docMk/>
            <pc:sldMk cId="0" sldId="261"/>
            <ac:picMk id="20" creationId="{B9B67066-1467-4944-814C-3644BE326AD6}"/>
          </ac:picMkLst>
        </pc:picChg>
        <pc:picChg chg="add del mod">
          <ac:chgData name="jeong yb" userId="2bba8f129c32909a" providerId="LiveId" clId="{4532B4E0-74FF-4A8B-8E8D-D779FC3D7D2F}" dt="2021-03-30T08:40:35.906" v="8207"/>
          <ac:picMkLst>
            <pc:docMk/>
            <pc:sldMk cId="0" sldId="261"/>
            <ac:picMk id="21" creationId="{695DA4E7-3022-4D19-8B4D-531E0D515384}"/>
          </ac:picMkLst>
        </pc:picChg>
        <pc:picChg chg="mod">
          <ac:chgData name="jeong yb" userId="2bba8f129c32909a" providerId="LiveId" clId="{4532B4E0-74FF-4A8B-8E8D-D779FC3D7D2F}" dt="2021-03-30T08:39:39.896" v="8199" actId="14100"/>
          <ac:picMkLst>
            <pc:docMk/>
            <pc:sldMk cId="0" sldId="261"/>
            <ac:picMk id="153" creationId="{00000000-0000-0000-0000-000000000000}"/>
          </ac:picMkLst>
        </pc:picChg>
      </pc:sldChg>
      <pc:sldChg chg="addSp delSp modSp add mod">
        <pc:chgData name="jeong yb" userId="2bba8f129c32909a" providerId="LiveId" clId="{4532B4E0-74FF-4A8B-8E8D-D779FC3D7D2F}" dt="2021-03-30T09:07:39.260" v="8473" actId="1076"/>
        <pc:sldMkLst>
          <pc:docMk/>
          <pc:sldMk cId="0" sldId="262"/>
        </pc:sldMkLst>
        <pc:spChg chg="mod">
          <ac:chgData name="jeong yb" userId="2bba8f129c32909a" providerId="LiveId" clId="{4532B4E0-74FF-4A8B-8E8D-D779FC3D7D2F}" dt="2021-03-30T08:40:30.319" v="8204" actId="20577"/>
          <ac:spMkLst>
            <pc:docMk/>
            <pc:sldMk cId="0" sldId="262"/>
            <ac:spMk id="165" creationId="{00000000-0000-0000-0000-000000000000}"/>
          </ac:spMkLst>
        </pc:spChg>
        <pc:spChg chg="mod">
          <ac:chgData name="jeong yb" userId="2bba8f129c32909a" providerId="LiveId" clId="{4532B4E0-74FF-4A8B-8E8D-D779FC3D7D2F}" dt="2021-03-30T08:46:16.335" v="8224" actId="107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jeong yb" userId="2bba8f129c32909a" providerId="LiveId" clId="{4532B4E0-74FF-4A8B-8E8D-D779FC3D7D2F}" dt="2021-03-30T08:46:21.720" v="8226" actId="1076"/>
          <ac:spMkLst>
            <pc:docMk/>
            <pc:sldMk cId="0" sldId="262"/>
            <ac:spMk id="171" creationId="{00000000-0000-0000-0000-000000000000}"/>
          </ac:spMkLst>
        </pc:spChg>
        <pc:spChg chg="mod">
          <ac:chgData name="jeong yb" userId="2bba8f129c32909a" providerId="LiveId" clId="{4532B4E0-74FF-4A8B-8E8D-D779FC3D7D2F}" dt="2021-03-30T08:46:19.472" v="8225" actId="1076"/>
          <ac:spMkLst>
            <pc:docMk/>
            <pc:sldMk cId="0" sldId="262"/>
            <ac:spMk id="172" creationId="{00000000-0000-0000-0000-000000000000}"/>
          </ac:spMkLst>
        </pc:spChg>
        <pc:spChg chg="mod">
          <ac:chgData name="jeong yb" userId="2bba8f129c32909a" providerId="LiveId" clId="{4532B4E0-74FF-4A8B-8E8D-D779FC3D7D2F}" dt="2021-03-30T08:46:06.339" v="8222" actId="14100"/>
          <ac:spMkLst>
            <pc:docMk/>
            <pc:sldMk cId="0" sldId="262"/>
            <ac:spMk id="175" creationId="{00000000-0000-0000-0000-000000000000}"/>
          </ac:spMkLst>
        </pc:spChg>
        <pc:spChg chg="mod">
          <ac:chgData name="jeong yb" userId="2bba8f129c32909a" providerId="LiveId" clId="{4532B4E0-74FF-4A8B-8E8D-D779FC3D7D2F}" dt="2021-03-30T08:46:13.650" v="8223" actId="1076"/>
          <ac:spMkLst>
            <pc:docMk/>
            <pc:sldMk cId="0" sldId="262"/>
            <ac:spMk id="176" creationId="{00000000-0000-0000-0000-000000000000}"/>
          </ac:spMkLst>
        </pc:spChg>
        <pc:graphicFrameChg chg="mod modGraphic">
          <ac:chgData name="jeong yb" userId="2bba8f129c32909a" providerId="LiveId" clId="{4532B4E0-74FF-4A8B-8E8D-D779FC3D7D2F}" dt="2021-03-30T09:07:39.260" v="8473" actId="1076"/>
          <ac:graphicFrameMkLst>
            <pc:docMk/>
            <pc:sldMk cId="0" sldId="262"/>
            <ac:graphicFrameMk id="167" creationId="{00000000-0000-0000-0000-000000000000}"/>
          </ac:graphicFrameMkLst>
        </pc:graphicFrameChg>
        <pc:picChg chg="add del mod">
          <ac:chgData name="jeong yb" userId="2bba8f129c32909a" providerId="LiveId" clId="{4532B4E0-74FF-4A8B-8E8D-D779FC3D7D2F}" dt="2021-03-30T08:40:27.743" v="8203"/>
          <ac:picMkLst>
            <pc:docMk/>
            <pc:sldMk cId="0" sldId="262"/>
            <ac:picMk id="15" creationId="{C1C94B8D-AB1E-4E58-BF40-9E3AED1408D9}"/>
          </ac:picMkLst>
        </pc:picChg>
      </pc:sldChg>
      <pc:sldChg chg="modSp add mod">
        <pc:chgData name="jeong yb" userId="2bba8f129c32909a" providerId="LiveId" clId="{4532B4E0-74FF-4A8B-8E8D-D779FC3D7D2F}" dt="2021-03-30T09:07:48.021" v="8475" actId="14100"/>
        <pc:sldMkLst>
          <pc:docMk/>
          <pc:sldMk cId="0" sldId="263"/>
        </pc:sldMkLst>
        <pc:spChg chg="mod">
          <ac:chgData name="jeong yb" userId="2bba8f129c32909a" providerId="LiveId" clId="{4532B4E0-74FF-4A8B-8E8D-D779FC3D7D2F}" dt="2021-03-30T08:46:38.354" v="8236" actId="14100"/>
          <ac:spMkLst>
            <pc:docMk/>
            <pc:sldMk cId="0" sldId="263"/>
            <ac:spMk id="183" creationId="{00000000-0000-0000-0000-000000000000}"/>
          </ac:spMkLst>
        </pc:spChg>
        <pc:graphicFrameChg chg="mod modGraphic">
          <ac:chgData name="jeong yb" userId="2bba8f129c32909a" providerId="LiveId" clId="{4532B4E0-74FF-4A8B-8E8D-D779FC3D7D2F}" dt="2021-03-30T09:07:45.748" v="8474" actId="1076"/>
          <ac:graphicFrameMkLst>
            <pc:docMk/>
            <pc:sldMk cId="0" sldId="263"/>
            <ac:graphicFrameMk id="181" creationId="{00000000-0000-0000-0000-000000000000}"/>
          </ac:graphicFrameMkLst>
        </pc:graphicFrameChg>
        <pc:picChg chg="mod">
          <ac:chgData name="jeong yb" userId="2bba8f129c32909a" providerId="LiveId" clId="{4532B4E0-74FF-4A8B-8E8D-D779FC3D7D2F}" dt="2021-03-30T09:07:48.021" v="8475" actId="14100"/>
          <ac:picMkLst>
            <pc:docMk/>
            <pc:sldMk cId="0" sldId="263"/>
            <ac:picMk id="182" creationId="{00000000-0000-0000-0000-000000000000}"/>
          </ac:picMkLst>
        </pc:picChg>
      </pc:sldChg>
      <pc:sldChg chg="modSp add mod">
        <pc:chgData name="jeong yb" userId="2bba8f129c32909a" providerId="LiveId" clId="{4532B4E0-74FF-4A8B-8E8D-D779FC3D7D2F}" dt="2021-03-30T09:07:56.545" v="8476" actId="1076"/>
        <pc:sldMkLst>
          <pc:docMk/>
          <pc:sldMk cId="0" sldId="264"/>
        </pc:sldMkLst>
        <pc:graphicFrameChg chg="mod modGraphic">
          <ac:chgData name="jeong yb" userId="2bba8f129c32909a" providerId="LiveId" clId="{4532B4E0-74FF-4A8B-8E8D-D779FC3D7D2F}" dt="2021-03-30T09:07:56.545" v="8476" actId="1076"/>
          <ac:graphicFrameMkLst>
            <pc:docMk/>
            <pc:sldMk cId="0" sldId="264"/>
            <ac:graphicFrameMk id="187" creationId="{00000000-0000-0000-0000-000000000000}"/>
          </ac:graphicFrameMkLst>
        </pc:graphicFrameChg>
      </pc:sldChg>
      <pc:sldChg chg="addSp modSp add mod">
        <pc:chgData name="jeong yb" userId="2bba8f129c32909a" providerId="LiveId" clId="{4532B4E0-74FF-4A8B-8E8D-D779FC3D7D2F}" dt="2021-03-30T09:08:19.123" v="8480" actId="1076"/>
        <pc:sldMkLst>
          <pc:docMk/>
          <pc:sldMk cId="0" sldId="265"/>
        </pc:sldMkLst>
        <pc:spChg chg="add mod">
          <ac:chgData name="jeong yb" userId="2bba8f129c32909a" providerId="LiveId" clId="{4532B4E0-74FF-4A8B-8E8D-D779FC3D7D2F}" dt="2021-03-30T08:49:29.128" v="8262" actId="571"/>
          <ac:spMkLst>
            <pc:docMk/>
            <pc:sldMk cId="0" sldId="265"/>
            <ac:spMk id="13" creationId="{555E4BD9-6BB7-48B5-9294-19FD753D119B}"/>
          </ac:spMkLst>
        </pc:spChg>
        <pc:spChg chg="add mod">
          <ac:chgData name="jeong yb" userId="2bba8f129c32909a" providerId="LiveId" clId="{4532B4E0-74FF-4A8B-8E8D-D779FC3D7D2F}" dt="2021-03-30T08:49:29.128" v="8262" actId="571"/>
          <ac:spMkLst>
            <pc:docMk/>
            <pc:sldMk cId="0" sldId="265"/>
            <ac:spMk id="14" creationId="{DF09EFC5-5D6E-472F-B218-9AE5354C52E2}"/>
          </ac:spMkLst>
        </pc:spChg>
        <pc:spChg chg="mod">
          <ac:chgData name="jeong yb" userId="2bba8f129c32909a" providerId="LiveId" clId="{4532B4E0-74FF-4A8B-8E8D-D779FC3D7D2F}" dt="2021-03-30T08:49:36.096" v="8269" actId="14100"/>
          <ac:spMkLst>
            <pc:docMk/>
            <pc:sldMk cId="0" sldId="265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49:36.096" v="8269" actId="14100"/>
          <ac:spMkLst>
            <pc:docMk/>
            <pc:sldMk cId="0" sldId="265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49:36.096" v="8269" actId="14100"/>
          <ac:spMkLst>
            <pc:docMk/>
            <pc:sldMk cId="0" sldId="265"/>
            <ac:spMk id="377" creationId="{00000000-0000-0000-0000-000000000000}"/>
          </ac:spMkLst>
        </pc:spChg>
        <pc:spChg chg="mod">
          <ac:chgData name="jeong yb" userId="2bba8f129c32909a" providerId="LiveId" clId="{4532B4E0-74FF-4A8B-8E8D-D779FC3D7D2F}" dt="2021-03-30T08:49:24.301" v="8260" actId="1076"/>
          <ac:spMkLst>
            <pc:docMk/>
            <pc:sldMk cId="0" sldId="265"/>
            <ac:spMk id="378" creationId="{00000000-0000-0000-0000-000000000000}"/>
          </ac:spMkLst>
        </pc:spChg>
        <pc:grpChg chg="mod ord">
          <ac:chgData name="jeong yb" userId="2bba8f129c32909a" providerId="LiveId" clId="{4532B4E0-74FF-4A8B-8E8D-D779FC3D7D2F}" dt="2021-03-30T08:49:04.394" v="8250" actId="1076"/>
          <ac:grpSpMkLst>
            <pc:docMk/>
            <pc:sldMk cId="0" sldId="265"/>
            <ac:grpSpMk id="387" creationId="{00000000-0000-0000-0000-000000000000}"/>
          </ac:grpSpMkLst>
        </pc:grpChg>
        <pc:graphicFrameChg chg="mod">
          <ac:chgData name="jeong yb" userId="2bba8f129c32909a" providerId="LiveId" clId="{4532B4E0-74FF-4A8B-8E8D-D779FC3D7D2F}" dt="2021-03-30T09:08:19.123" v="8480" actId="1076"/>
          <ac:graphicFrameMkLst>
            <pc:docMk/>
            <pc:sldMk cId="0" sldId="265"/>
            <ac:graphicFrameMk id="33" creationId="{00000000-0000-0000-0000-000000000000}"/>
          </ac:graphicFrameMkLst>
        </pc:graphicFrameChg>
        <pc:picChg chg="ord">
          <ac:chgData name="jeong yb" userId="2bba8f129c32909a" providerId="LiveId" clId="{4532B4E0-74FF-4A8B-8E8D-D779FC3D7D2F}" dt="2021-03-30T08:48:56.709" v="8247" actId="166"/>
          <ac:picMkLst>
            <pc:docMk/>
            <pc:sldMk cId="0" sldId="265"/>
            <ac:picMk id="383" creationId="{00000000-0000-0000-0000-000000000000}"/>
          </ac:picMkLst>
        </pc:picChg>
        <pc:picChg chg="mod">
          <ac:chgData name="jeong yb" userId="2bba8f129c32909a" providerId="LiveId" clId="{4532B4E0-74FF-4A8B-8E8D-D779FC3D7D2F}" dt="2021-03-30T08:49:10.840" v="8252" actId="1076"/>
          <ac:picMkLst>
            <pc:docMk/>
            <pc:sldMk cId="0" sldId="265"/>
            <ac:picMk id="385" creationId="{00000000-0000-0000-0000-000000000000}"/>
          </ac:picMkLst>
        </pc:picChg>
      </pc:sldChg>
      <pc:sldChg chg="addSp delSp modSp add mod">
        <pc:chgData name="jeong yb" userId="2bba8f129c32909a" providerId="LiveId" clId="{4532B4E0-74FF-4A8B-8E8D-D779FC3D7D2F}" dt="2021-03-30T09:05:21.169" v="8452" actId="1076"/>
        <pc:sldMkLst>
          <pc:docMk/>
          <pc:sldMk cId="0" sldId="266"/>
        </pc:sldMkLst>
        <pc:spChg chg="del">
          <ac:chgData name="jeong yb" userId="2bba8f129c32909a" providerId="LiveId" clId="{4532B4E0-74FF-4A8B-8E8D-D779FC3D7D2F}" dt="2021-03-30T08:06:53.308" v="7505" actId="21"/>
          <ac:spMkLst>
            <pc:docMk/>
            <pc:sldMk cId="0" sldId="266"/>
            <ac:spMk id="375" creationId="{00000000-0000-0000-0000-000000000000}"/>
          </ac:spMkLst>
        </pc:spChg>
        <pc:spChg chg="del">
          <ac:chgData name="jeong yb" userId="2bba8f129c32909a" providerId="LiveId" clId="{4532B4E0-74FF-4A8B-8E8D-D779FC3D7D2F}" dt="2021-03-30T08:07:03.408" v="7507" actId="21"/>
          <ac:spMkLst>
            <pc:docMk/>
            <pc:sldMk cId="0" sldId="266"/>
            <ac:spMk id="376" creationId="{00000000-0000-0000-0000-000000000000}"/>
          </ac:spMkLst>
        </pc:spChg>
        <pc:spChg chg="del">
          <ac:chgData name="jeong yb" userId="2bba8f129c32909a" providerId="LiveId" clId="{4532B4E0-74FF-4A8B-8E8D-D779FC3D7D2F}" dt="2021-03-30T08:07:20.261" v="7509" actId="21"/>
          <ac:spMkLst>
            <pc:docMk/>
            <pc:sldMk cId="0" sldId="266"/>
            <ac:spMk id="377" creationId="{00000000-0000-0000-0000-000000000000}"/>
          </ac:spMkLst>
        </pc:spChg>
        <pc:spChg chg="del">
          <ac:chgData name="jeong yb" userId="2bba8f129c32909a" providerId="LiveId" clId="{4532B4E0-74FF-4A8B-8E8D-D779FC3D7D2F}" dt="2021-03-30T08:07:34.350" v="7511" actId="21"/>
          <ac:spMkLst>
            <pc:docMk/>
            <pc:sldMk cId="0" sldId="266"/>
            <ac:spMk id="387" creationId="{00000000-0000-0000-0000-000000000000}"/>
          </ac:spMkLst>
        </pc:spChg>
        <pc:spChg chg="del">
          <ac:chgData name="jeong yb" userId="2bba8f129c32909a" providerId="LiveId" clId="{4532B4E0-74FF-4A8B-8E8D-D779FC3D7D2F}" dt="2021-03-30T08:07:51.722" v="7513" actId="21"/>
          <ac:spMkLst>
            <pc:docMk/>
            <pc:sldMk cId="0" sldId="266"/>
            <ac:spMk id="388" creationId="{00000000-0000-0000-0000-000000000000}"/>
          </ac:spMkLst>
        </pc:spChg>
        <pc:graphicFrameChg chg="mod">
          <ac:chgData name="jeong yb" userId="2bba8f129c32909a" providerId="LiveId" clId="{4532B4E0-74FF-4A8B-8E8D-D779FC3D7D2F}" dt="2021-03-30T09:05:21.169" v="8452" actId="1076"/>
          <ac:graphicFrameMkLst>
            <pc:docMk/>
            <pc:sldMk cId="0" sldId="266"/>
            <ac:graphicFrameMk id="33" creationId="{00000000-0000-0000-0000-000000000000}"/>
          </ac:graphicFrameMkLst>
        </pc:graphicFrameChg>
        <pc:picChg chg="add mod">
          <ac:chgData name="jeong yb" userId="2bba8f129c32909a" providerId="LiveId" clId="{4532B4E0-74FF-4A8B-8E8D-D779FC3D7D2F}" dt="2021-03-30T08:07:01.870" v="7506" actId="1076"/>
          <ac:picMkLst>
            <pc:docMk/>
            <pc:sldMk cId="0" sldId="266"/>
            <ac:picMk id="13" creationId="{1AD4B239-B49C-4CE9-B3ED-CE99E5C0DBDB}"/>
          </ac:picMkLst>
        </pc:picChg>
        <pc:picChg chg="add del mod">
          <ac:chgData name="jeong yb" userId="2bba8f129c32909a" providerId="LiveId" clId="{4532B4E0-74FF-4A8B-8E8D-D779FC3D7D2F}" dt="2021-03-30T08:08:10.150" v="7515" actId="21"/>
          <ac:picMkLst>
            <pc:docMk/>
            <pc:sldMk cId="0" sldId="266"/>
            <ac:picMk id="14" creationId="{758113B7-652A-48B0-A0CF-B62C5794424D}"/>
          </ac:picMkLst>
        </pc:picChg>
        <pc:picChg chg="add mod">
          <ac:chgData name="jeong yb" userId="2bba8f129c32909a" providerId="LiveId" clId="{4532B4E0-74FF-4A8B-8E8D-D779FC3D7D2F}" dt="2021-03-30T08:07:09.418" v="7508" actId="1076"/>
          <ac:picMkLst>
            <pc:docMk/>
            <pc:sldMk cId="0" sldId="266"/>
            <ac:picMk id="15" creationId="{C67DF678-A282-4697-9931-5975225B04E5}"/>
          </ac:picMkLst>
        </pc:picChg>
        <pc:picChg chg="add mod">
          <ac:chgData name="jeong yb" userId="2bba8f129c32909a" providerId="LiveId" clId="{4532B4E0-74FF-4A8B-8E8D-D779FC3D7D2F}" dt="2021-03-30T08:07:30.195" v="7510" actId="1076"/>
          <ac:picMkLst>
            <pc:docMk/>
            <pc:sldMk cId="0" sldId="266"/>
            <ac:picMk id="16" creationId="{A923BB03-925B-4FB6-B94A-8A05DC2AFA26}"/>
          </ac:picMkLst>
        </pc:picChg>
        <pc:picChg chg="add mod">
          <ac:chgData name="jeong yb" userId="2bba8f129c32909a" providerId="LiveId" clId="{4532B4E0-74FF-4A8B-8E8D-D779FC3D7D2F}" dt="2021-03-30T08:07:37.794" v="7512" actId="1076"/>
          <ac:picMkLst>
            <pc:docMk/>
            <pc:sldMk cId="0" sldId="266"/>
            <ac:picMk id="17" creationId="{D8ACA1FF-4B65-4D71-8408-FE3BE02D832B}"/>
          </ac:picMkLst>
        </pc:picChg>
        <pc:picChg chg="add mod">
          <ac:chgData name="jeong yb" userId="2bba8f129c32909a" providerId="LiveId" clId="{4532B4E0-74FF-4A8B-8E8D-D779FC3D7D2F}" dt="2021-03-30T08:08:02.895" v="7514" actId="1076"/>
          <ac:picMkLst>
            <pc:docMk/>
            <pc:sldMk cId="0" sldId="266"/>
            <ac:picMk id="18" creationId="{F506ABCD-6726-49C1-87A2-39AC69493719}"/>
          </ac:picMkLst>
        </pc:picChg>
        <pc:picChg chg="add del mod">
          <ac:chgData name="jeong yb" userId="2bba8f129c32909a" providerId="LiveId" clId="{4532B4E0-74FF-4A8B-8E8D-D779FC3D7D2F}" dt="2021-03-30T08:08:13.663" v="7519" actId="21"/>
          <ac:picMkLst>
            <pc:docMk/>
            <pc:sldMk cId="0" sldId="266"/>
            <ac:picMk id="19" creationId="{8FBEFA43-C519-4555-92E3-A61A882C7379}"/>
          </ac:picMkLst>
        </pc:picChg>
        <pc:picChg chg="add del mod">
          <ac:chgData name="jeong yb" userId="2bba8f129c32909a" providerId="LiveId" clId="{4532B4E0-74FF-4A8B-8E8D-D779FC3D7D2F}" dt="2021-03-30T08:08:11.742" v="7517" actId="21"/>
          <ac:picMkLst>
            <pc:docMk/>
            <pc:sldMk cId="0" sldId="266"/>
            <ac:picMk id="20" creationId="{52B124ED-859C-4ED0-A832-D76119EC8514}"/>
          </ac:picMkLst>
        </pc:picChg>
        <pc:picChg chg="add del mod">
          <ac:chgData name="jeong yb" userId="2bba8f129c32909a" providerId="LiveId" clId="{4532B4E0-74FF-4A8B-8E8D-D779FC3D7D2F}" dt="2021-03-30T08:08:10.931" v="7516" actId="21"/>
          <ac:picMkLst>
            <pc:docMk/>
            <pc:sldMk cId="0" sldId="266"/>
            <ac:picMk id="21" creationId="{1C8E5BBF-0FBF-416F-9333-F6CA49B74575}"/>
          </ac:picMkLst>
        </pc:picChg>
        <pc:picChg chg="add del mod">
          <ac:chgData name="jeong yb" userId="2bba8f129c32909a" providerId="LiveId" clId="{4532B4E0-74FF-4A8B-8E8D-D779FC3D7D2F}" dt="2021-03-30T08:08:12.741" v="7518" actId="21"/>
          <ac:picMkLst>
            <pc:docMk/>
            <pc:sldMk cId="0" sldId="266"/>
            <ac:picMk id="22" creationId="{9F975C2B-752E-40D6-9E02-B00C3B975E74}"/>
          </ac:picMkLst>
        </pc:picChg>
        <pc:picChg chg="ord">
          <ac:chgData name="jeong yb" userId="2bba8f129c32909a" providerId="LiveId" clId="{4532B4E0-74FF-4A8B-8E8D-D779FC3D7D2F}" dt="2021-03-30T08:06:46.925" v="7504" actId="167"/>
          <ac:picMkLst>
            <pc:docMk/>
            <pc:sldMk cId="0" sldId="266"/>
            <ac:picMk id="386" creationId="{00000000-0000-0000-0000-000000000000}"/>
          </ac:picMkLst>
        </pc:picChg>
      </pc:sldChg>
      <pc:sldChg chg="addSp delSp modSp add del mod setBg">
        <pc:chgData name="jeong yb" userId="2bba8f129c32909a" providerId="LiveId" clId="{4532B4E0-74FF-4A8B-8E8D-D779FC3D7D2F}" dt="2021-03-30T08:57:56.194" v="8422"/>
        <pc:sldMkLst>
          <pc:docMk/>
          <pc:sldMk cId="2550672113" sldId="280"/>
        </pc:sldMkLst>
        <pc:spChg chg="add del mod">
          <ac:chgData name="jeong yb" userId="2bba8f129c32909a" providerId="LiveId" clId="{4532B4E0-74FF-4A8B-8E8D-D779FC3D7D2F}" dt="2021-03-29T17:07:12.813" v="4490"/>
          <ac:spMkLst>
            <pc:docMk/>
            <pc:sldMk cId="2550672113" sldId="280"/>
            <ac:spMk id="2" creationId="{548B2318-4A0C-4A50-B447-D690C62C0035}"/>
          </ac:spMkLst>
        </pc:spChg>
        <pc:spChg chg="add mod">
          <ac:chgData name="jeong yb" userId="2bba8f129c32909a" providerId="LiveId" clId="{4532B4E0-74FF-4A8B-8E8D-D779FC3D7D2F}" dt="2021-03-30T08:57:56.194" v="8422"/>
          <ac:spMkLst>
            <pc:docMk/>
            <pc:sldMk cId="2550672113" sldId="280"/>
            <ac:spMk id="2" creationId="{FEE901D7-0FE4-4FBF-9131-0F3D2047327A}"/>
          </ac:spMkLst>
        </pc:spChg>
        <pc:spChg chg="add mod">
          <ac:chgData name="jeong yb" userId="2bba8f129c32909a" providerId="LiveId" clId="{4532B4E0-74FF-4A8B-8E8D-D779FC3D7D2F}" dt="2021-03-29T17:11:38.944" v="4933" actId="20577"/>
          <ac:spMkLst>
            <pc:docMk/>
            <pc:sldMk cId="2550672113" sldId="280"/>
            <ac:spMk id="41" creationId="{4F4E6FD2-65F8-4979-920E-E6D64625C333}"/>
          </ac:spMkLst>
        </pc:spChg>
        <pc:spChg chg="mod">
          <ac:chgData name="jeong yb" userId="2bba8f129c32909a" providerId="LiveId" clId="{4532B4E0-74FF-4A8B-8E8D-D779FC3D7D2F}" dt="2021-03-29T17:06:22.834" v="4482" actId="1076"/>
          <ac:spMkLst>
            <pc:docMk/>
            <pc:sldMk cId="2550672113" sldId="280"/>
            <ac:spMk id="70" creationId="{DA9EF068-74A9-43A3-BABA-B1F5A660842B}"/>
          </ac:spMkLst>
        </pc:spChg>
        <pc:spChg chg="mod">
          <ac:chgData name="jeong yb" userId="2bba8f129c32909a" providerId="LiveId" clId="{4532B4E0-74FF-4A8B-8E8D-D779FC3D7D2F}" dt="2021-03-29T17:06:31.752" v="4483" actId="1076"/>
          <ac:spMkLst>
            <pc:docMk/>
            <pc:sldMk cId="2550672113" sldId="280"/>
            <ac:spMk id="75" creationId="{42AF8F73-0A73-4426-BD23-3DE1D5AC7720}"/>
          </ac:spMkLst>
        </pc:spChg>
        <pc:spChg chg="mod">
          <ac:chgData name="jeong yb" userId="2bba8f129c32909a" providerId="LiveId" clId="{4532B4E0-74FF-4A8B-8E8D-D779FC3D7D2F}" dt="2021-03-29T17:06:41.330" v="4485" actId="1076"/>
          <ac:spMkLst>
            <pc:docMk/>
            <pc:sldMk cId="2550672113" sldId="280"/>
            <ac:spMk id="80" creationId="{78887642-7454-47A7-982A-4F3A556F99AB}"/>
          </ac:spMkLst>
        </pc:spChg>
        <pc:spChg chg="mod">
          <ac:chgData name="jeong yb" userId="2bba8f129c32909a" providerId="LiveId" clId="{4532B4E0-74FF-4A8B-8E8D-D779FC3D7D2F}" dt="2021-03-29T17:04:40.979" v="4473" actId="20577"/>
          <ac:spMkLst>
            <pc:docMk/>
            <pc:sldMk cId="2550672113" sldId="280"/>
            <ac:spMk id="85" creationId="{52D1A130-DCEB-44A6-85B4-1C30FD79BA87}"/>
          </ac:spMkLst>
        </pc:spChg>
        <pc:spChg chg="mod">
          <ac:chgData name="jeong yb" userId="2bba8f129c32909a" providerId="LiveId" clId="{4532B4E0-74FF-4A8B-8E8D-D779FC3D7D2F}" dt="2021-03-29T17:03:53.319" v="4418" actId="20577"/>
          <ac:spMkLst>
            <pc:docMk/>
            <pc:sldMk cId="2550672113" sldId="280"/>
            <ac:spMk id="95" creationId="{1CEF08D8-178D-4C05-8904-F2CBD21E208B}"/>
          </ac:spMkLst>
        </pc:spChg>
        <pc:spChg chg="mod">
          <ac:chgData name="jeong yb" userId="2bba8f129c32909a" providerId="LiveId" clId="{4532B4E0-74FF-4A8B-8E8D-D779FC3D7D2F}" dt="2021-03-29T17:03:57.373" v="4420" actId="20577"/>
          <ac:spMkLst>
            <pc:docMk/>
            <pc:sldMk cId="2550672113" sldId="280"/>
            <ac:spMk id="100" creationId="{D6CC02BC-F4A2-43EC-9235-2576DDE17AA7}"/>
          </ac:spMkLst>
        </pc:spChg>
        <pc:grpChg chg="mod">
          <ac:chgData name="jeong yb" userId="2bba8f129c32909a" providerId="LiveId" clId="{4532B4E0-74FF-4A8B-8E8D-D779FC3D7D2F}" dt="2021-03-29T17:05:34.838" v="4479" actId="1076"/>
          <ac:grpSpMkLst>
            <pc:docMk/>
            <pc:sldMk cId="2550672113" sldId="280"/>
            <ac:grpSpMk id="68" creationId="{C1F4EBCC-3395-40C9-8063-40753FECBE7D}"/>
          </ac:grpSpMkLst>
        </pc:grpChg>
        <pc:grpChg chg="mod">
          <ac:chgData name="jeong yb" userId="2bba8f129c32909a" providerId="LiveId" clId="{4532B4E0-74FF-4A8B-8E8D-D779FC3D7D2F}" dt="2021-03-29T17:05:40.290" v="4480" actId="1076"/>
          <ac:grpSpMkLst>
            <pc:docMk/>
            <pc:sldMk cId="2550672113" sldId="280"/>
            <ac:grpSpMk id="73" creationId="{33332FF9-7617-4BF8-9EF0-93A919BB6725}"/>
          </ac:grpSpMkLst>
        </pc:grpChg>
        <pc:grpChg chg="mod">
          <ac:chgData name="jeong yb" userId="2bba8f129c32909a" providerId="LiveId" clId="{4532B4E0-74FF-4A8B-8E8D-D779FC3D7D2F}" dt="2021-03-29T17:06:54.088" v="4486" actId="1076"/>
          <ac:grpSpMkLst>
            <pc:docMk/>
            <pc:sldMk cId="2550672113" sldId="280"/>
            <ac:grpSpMk id="78" creationId="{CB069555-E9A2-47EA-985C-525A19567A14}"/>
          </ac:grpSpMkLst>
        </pc:grpChg>
        <pc:grpChg chg="add del">
          <ac:chgData name="jeong yb" userId="2bba8f129c32909a" providerId="LiveId" clId="{4532B4E0-74FF-4A8B-8E8D-D779FC3D7D2F}" dt="2021-03-29T17:04:42.636" v="4474" actId="478"/>
          <ac:grpSpMkLst>
            <pc:docMk/>
            <pc:sldMk cId="2550672113" sldId="280"/>
            <ac:grpSpMk id="83" creationId="{060FC967-1469-405E-A648-36CD18ABB526}"/>
          </ac:grpSpMkLst>
        </pc:grpChg>
        <pc:grpChg chg="del">
          <ac:chgData name="jeong yb" userId="2bba8f129c32909a" providerId="LiveId" clId="{4532B4E0-74FF-4A8B-8E8D-D779FC3D7D2F}" dt="2021-03-29T17:03:52.605" v="4417" actId="478"/>
          <ac:grpSpMkLst>
            <pc:docMk/>
            <pc:sldMk cId="2550672113" sldId="280"/>
            <ac:grpSpMk id="88" creationId="{A5256D81-DE5C-4F5A-B5AF-2DF1652D19F3}"/>
          </ac:grpSpMkLst>
        </pc:grpChg>
        <pc:grpChg chg="del">
          <ac:chgData name="jeong yb" userId="2bba8f129c32909a" providerId="LiveId" clId="{4532B4E0-74FF-4A8B-8E8D-D779FC3D7D2F}" dt="2021-03-29T17:03:55.430" v="4419" actId="478"/>
          <ac:grpSpMkLst>
            <pc:docMk/>
            <pc:sldMk cId="2550672113" sldId="280"/>
            <ac:grpSpMk id="93" creationId="{EF217841-0F4B-416F-AD1B-2C00AE3D8E13}"/>
          </ac:grpSpMkLst>
        </pc:grpChg>
        <pc:grpChg chg="del">
          <ac:chgData name="jeong yb" userId="2bba8f129c32909a" providerId="LiveId" clId="{4532B4E0-74FF-4A8B-8E8D-D779FC3D7D2F}" dt="2021-03-29T17:03:58.505" v="4421" actId="478"/>
          <ac:grpSpMkLst>
            <pc:docMk/>
            <pc:sldMk cId="2550672113" sldId="280"/>
            <ac:grpSpMk id="98" creationId="{A54CAA07-89EE-47A8-BDA5-C80BC839808C}"/>
          </ac:grpSpMkLst>
        </pc:grpChg>
        <pc:picChg chg="del">
          <ac:chgData name="jeong yb" userId="2bba8f129c32909a" providerId="LiveId" clId="{4532B4E0-74FF-4A8B-8E8D-D779FC3D7D2F}" dt="2021-03-29T17:02:27.590" v="4416" actId="21"/>
          <ac:picMkLst>
            <pc:docMk/>
            <pc:sldMk cId="2550672113" sldId="280"/>
            <ac:picMk id="3" creationId="{D7D3F710-7B58-485E-8AC0-9C986D142A42}"/>
          </ac:picMkLst>
        </pc:picChg>
      </pc:sldChg>
      <pc:sldChg chg="del">
        <pc:chgData name="jeong yb" userId="2bba8f129c32909a" providerId="LiveId" clId="{4532B4E0-74FF-4A8B-8E8D-D779FC3D7D2F}" dt="2021-03-28T05:40:53.326" v="4" actId="2696"/>
        <pc:sldMkLst>
          <pc:docMk/>
          <pc:sldMk cId="2770286345" sldId="293"/>
        </pc:sldMkLst>
      </pc:sldChg>
      <pc:sldChg chg="del">
        <pc:chgData name="jeong yb" userId="2bba8f129c32909a" providerId="LiveId" clId="{4532B4E0-74FF-4A8B-8E8D-D779FC3D7D2F}" dt="2021-03-28T05:40:48.380" v="0" actId="2696"/>
        <pc:sldMkLst>
          <pc:docMk/>
          <pc:sldMk cId="964569958" sldId="306"/>
        </pc:sldMkLst>
      </pc:sldChg>
      <pc:sldChg chg="del">
        <pc:chgData name="jeong yb" userId="2bba8f129c32909a" providerId="LiveId" clId="{4532B4E0-74FF-4A8B-8E8D-D779FC3D7D2F}" dt="2021-03-28T05:40:49.485" v="1" actId="2696"/>
        <pc:sldMkLst>
          <pc:docMk/>
          <pc:sldMk cId="3758787644" sldId="309"/>
        </pc:sldMkLst>
      </pc:sldChg>
      <pc:sldChg chg="del">
        <pc:chgData name="jeong yb" userId="2bba8f129c32909a" providerId="LiveId" clId="{4532B4E0-74FF-4A8B-8E8D-D779FC3D7D2F}" dt="2021-03-28T05:40:50.203" v="2" actId="2696"/>
        <pc:sldMkLst>
          <pc:docMk/>
          <pc:sldMk cId="2132165988" sldId="310"/>
        </pc:sldMkLst>
      </pc:sldChg>
      <pc:sldChg chg="del">
        <pc:chgData name="jeong yb" userId="2bba8f129c32909a" providerId="LiveId" clId="{4532B4E0-74FF-4A8B-8E8D-D779FC3D7D2F}" dt="2021-03-28T05:40:52.588" v="3" actId="2696"/>
        <pc:sldMkLst>
          <pc:docMk/>
          <pc:sldMk cId="352004391" sldId="311"/>
        </pc:sldMkLst>
      </pc:sldChg>
      <pc:sldChg chg="del">
        <pc:chgData name="jeong yb" userId="2bba8f129c32909a" providerId="LiveId" clId="{4532B4E0-74FF-4A8B-8E8D-D779FC3D7D2F}" dt="2021-03-28T05:40:54.417" v="5" actId="2696"/>
        <pc:sldMkLst>
          <pc:docMk/>
          <pc:sldMk cId="0" sldId="313"/>
        </pc:sldMkLst>
      </pc:sldChg>
      <pc:sldChg chg="del">
        <pc:chgData name="jeong yb" userId="2bba8f129c32909a" providerId="LiveId" clId="{4532B4E0-74FF-4A8B-8E8D-D779FC3D7D2F}" dt="2021-03-28T05:40:54.886" v="6" actId="2696"/>
        <pc:sldMkLst>
          <pc:docMk/>
          <pc:sldMk cId="0" sldId="314"/>
        </pc:sldMkLst>
      </pc:sldChg>
      <pc:sldChg chg="addSp delSp modSp mod">
        <pc:chgData name="jeong yb" userId="2bba8f129c32909a" providerId="LiveId" clId="{4532B4E0-74FF-4A8B-8E8D-D779FC3D7D2F}" dt="2021-03-30T09:08:03.088" v="8477" actId="1076"/>
        <pc:sldMkLst>
          <pc:docMk/>
          <pc:sldMk cId="1822344741" sldId="315"/>
        </pc:sldMkLst>
        <pc:spChg chg="mod">
          <ac:chgData name="jeong yb" userId="2bba8f129c32909a" providerId="LiveId" clId="{4532B4E0-74FF-4A8B-8E8D-D779FC3D7D2F}" dt="2021-03-28T17:00:01.568" v="93" actId="14100"/>
          <ac:spMkLst>
            <pc:docMk/>
            <pc:sldMk cId="1822344741" sldId="315"/>
            <ac:spMk id="3" creationId="{F62C461E-39CA-45ED-B914-2B4D6D0A696C}"/>
          </ac:spMkLst>
        </pc:spChg>
        <pc:spChg chg="del">
          <ac:chgData name="jeong yb" userId="2bba8f129c32909a" providerId="LiveId" clId="{4532B4E0-74FF-4A8B-8E8D-D779FC3D7D2F}" dt="2021-03-28T05:43:12.435" v="32" actId="21"/>
          <ac:spMkLst>
            <pc:docMk/>
            <pc:sldMk cId="1822344741" sldId="315"/>
            <ac:spMk id="4" creationId="{02851894-F5B1-43CC-AA4D-37C88914C625}"/>
          </ac:spMkLst>
        </pc:spChg>
        <pc:spChg chg="add del mod ord">
          <ac:chgData name="jeong yb" userId="2bba8f129c32909a" providerId="LiveId" clId="{4532B4E0-74FF-4A8B-8E8D-D779FC3D7D2F}" dt="2021-03-29T18:05:59.095" v="6288" actId="21"/>
          <ac:spMkLst>
            <pc:docMk/>
            <pc:sldMk cId="1822344741" sldId="315"/>
            <ac:spMk id="24" creationId="{E2BCF007-37D4-4907-9493-E0D376D41EE0}"/>
          </ac:spMkLst>
        </pc:spChg>
        <pc:spChg chg="add del mod">
          <ac:chgData name="jeong yb" userId="2bba8f129c32909a" providerId="LiveId" clId="{4532B4E0-74FF-4A8B-8E8D-D779FC3D7D2F}" dt="2021-03-28T17:36:13.360" v="447"/>
          <ac:spMkLst>
            <pc:docMk/>
            <pc:sldMk cId="1822344741" sldId="315"/>
            <ac:spMk id="28" creationId="{AA282AE5-EE9C-4EC7-9539-3D77FD07B5B7}"/>
          </ac:spMkLst>
        </pc:spChg>
        <pc:spChg chg="add del mod">
          <ac:chgData name="jeong yb" userId="2bba8f129c32909a" providerId="LiveId" clId="{4532B4E0-74FF-4A8B-8E8D-D779FC3D7D2F}" dt="2021-03-29T18:05:53.476" v="6287" actId="21"/>
          <ac:spMkLst>
            <pc:docMk/>
            <pc:sldMk cId="1822344741" sldId="315"/>
            <ac:spMk id="29" creationId="{1CDFF96A-F98A-4267-A5F6-9B4A6C114A41}"/>
          </ac:spMkLst>
        </pc:spChg>
        <pc:grpChg chg="add del mod">
          <ac:chgData name="jeong yb" userId="2bba8f129c32909a" providerId="LiveId" clId="{4532B4E0-74FF-4A8B-8E8D-D779FC3D7D2F}" dt="2021-03-28T17:32:33.299" v="406" actId="165"/>
          <ac:grpSpMkLst>
            <pc:docMk/>
            <pc:sldMk cId="1822344741" sldId="315"/>
            <ac:grpSpMk id="23" creationId="{BDCD2B18-D5A7-4913-89A2-54734DC8324B}"/>
          </ac:grpSpMkLst>
        </pc:grpChg>
        <pc:graphicFrameChg chg="add del mod modGraphic">
          <ac:chgData name="jeong yb" userId="2bba8f129c32909a" providerId="LiveId" clId="{4532B4E0-74FF-4A8B-8E8D-D779FC3D7D2F}" dt="2021-03-28T17:40:30.588" v="494" actId="21"/>
          <ac:graphicFrameMkLst>
            <pc:docMk/>
            <pc:sldMk cId="1822344741" sldId="315"/>
            <ac:graphicFrameMk id="26" creationId="{7B72862B-96DD-45AA-BB2F-6242ACA09B9B}"/>
          </ac:graphicFrameMkLst>
        </pc:graphicFrameChg>
        <pc:graphicFrameChg chg="add del mod">
          <ac:chgData name="jeong yb" userId="2bba8f129c32909a" providerId="LiveId" clId="{4532B4E0-74FF-4A8B-8E8D-D779FC3D7D2F}" dt="2021-03-28T17:40:18.813" v="478"/>
          <ac:graphicFrameMkLst>
            <pc:docMk/>
            <pc:sldMk cId="1822344741" sldId="315"/>
            <ac:graphicFrameMk id="30" creationId="{EACBE4EE-701A-4061-8AA3-3ECC751D1197}"/>
          </ac:graphicFrameMkLst>
        </pc:graphicFrameChg>
        <pc:graphicFrameChg chg="add del">
          <ac:chgData name="jeong yb" userId="2bba8f129c32909a" providerId="LiveId" clId="{4532B4E0-74FF-4A8B-8E8D-D779FC3D7D2F}" dt="2021-03-28T17:41:03.220" v="496" actId="478"/>
          <ac:graphicFrameMkLst>
            <pc:docMk/>
            <pc:sldMk cId="1822344741" sldId="315"/>
            <ac:graphicFrameMk id="31" creationId="{A5287C9E-EB65-4E1E-A2AC-C0D619809BC5}"/>
          </ac:graphicFrameMkLst>
        </pc:graphicFrameChg>
        <pc:graphicFrameChg chg="add del mod modGraphic">
          <ac:chgData name="jeong yb" userId="2bba8f129c32909a" providerId="LiveId" clId="{4532B4E0-74FF-4A8B-8E8D-D779FC3D7D2F}" dt="2021-03-28T17:44:38.283" v="528" actId="478"/>
          <ac:graphicFrameMkLst>
            <pc:docMk/>
            <pc:sldMk cId="1822344741" sldId="315"/>
            <ac:graphicFrameMk id="32" creationId="{7BDCA477-B173-4A46-A9B7-CFACF3C0A6A0}"/>
          </ac:graphicFrameMkLst>
        </pc:graphicFrameChg>
        <pc:graphicFrameChg chg="add mod modGraphic">
          <ac:chgData name="jeong yb" userId="2bba8f129c32909a" providerId="LiveId" clId="{4532B4E0-74FF-4A8B-8E8D-D779FC3D7D2F}" dt="2021-03-30T09:08:03.088" v="8477" actId="1076"/>
          <ac:graphicFrameMkLst>
            <pc:docMk/>
            <pc:sldMk cId="1822344741" sldId="315"/>
            <ac:graphicFrameMk id="33" creationId="{D2B8E57F-7379-4759-AF34-8EBC5D41A21D}"/>
          </ac:graphicFrameMkLst>
        </pc:graphicFrameChg>
        <pc:picChg chg="add del mod ord modCrop">
          <ac:chgData name="jeong yb" userId="2bba8f129c32909a" providerId="LiveId" clId="{4532B4E0-74FF-4A8B-8E8D-D779FC3D7D2F}" dt="2021-03-29T18:05:51.161" v="6286" actId="21"/>
          <ac:picMkLst>
            <pc:docMk/>
            <pc:sldMk cId="1822344741" sldId="315"/>
            <ac:picMk id="4" creationId="{BED1E3AC-9704-489C-B6F2-294BA7765A27}"/>
          </ac:picMkLst>
        </pc:picChg>
        <pc:picChg chg="add del mod">
          <ac:chgData name="jeong yb" userId="2bba8f129c32909a" providerId="LiveId" clId="{4532B4E0-74FF-4A8B-8E8D-D779FC3D7D2F}" dt="2021-03-30T08:47:15.364" v="8237" actId="14100"/>
          <ac:picMkLst>
            <pc:docMk/>
            <pc:sldMk cId="1822344741" sldId="315"/>
            <ac:picMk id="6" creationId="{96514CE2-5430-4628-B025-0D6FEDDAE44B}"/>
          </ac:picMkLst>
        </pc:picChg>
        <pc:picChg chg="add mod ord">
          <ac:chgData name="jeong yb" userId="2bba8f129c32909a" providerId="LiveId" clId="{4532B4E0-74FF-4A8B-8E8D-D779FC3D7D2F}" dt="2021-03-29T18:11:41.484" v="6654" actId="1076"/>
          <ac:picMkLst>
            <pc:docMk/>
            <pc:sldMk cId="1822344741" sldId="315"/>
            <ac:picMk id="7" creationId="{F97CE67B-1A71-4A6D-BFF7-BFA3FB25B262}"/>
          </ac:picMkLst>
        </pc:picChg>
        <pc:picChg chg="add mod">
          <ac:chgData name="jeong yb" userId="2bba8f129c32909a" providerId="LiveId" clId="{4532B4E0-74FF-4A8B-8E8D-D779FC3D7D2F}" dt="2021-03-30T08:47:21.808" v="8238" actId="14100"/>
          <ac:picMkLst>
            <pc:docMk/>
            <pc:sldMk cId="1822344741" sldId="315"/>
            <ac:picMk id="8" creationId="{DEAFE1BE-B84B-4445-A71E-C9DF4F3BC15E}"/>
          </ac:picMkLst>
        </pc:picChg>
        <pc:picChg chg="add mod">
          <ac:chgData name="jeong yb" userId="2bba8f129c32909a" providerId="LiveId" clId="{4532B4E0-74FF-4A8B-8E8D-D779FC3D7D2F}" dt="2021-03-30T08:47:15.364" v="8237" actId="14100"/>
          <ac:picMkLst>
            <pc:docMk/>
            <pc:sldMk cId="1822344741" sldId="315"/>
            <ac:picMk id="10" creationId="{A14C0F92-8CF3-4502-8A42-A44D8661DFCE}"/>
          </ac:picMkLst>
        </pc:picChg>
        <pc:picChg chg="add mod">
          <ac:chgData name="jeong yb" userId="2bba8f129c32909a" providerId="LiveId" clId="{4532B4E0-74FF-4A8B-8E8D-D779FC3D7D2F}" dt="2021-03-30T08:47:15.364" v="8237" actId="14100"/>
          <ac:picMkLst>
            <pc:docMk/>
            <pc:sldMk cId="1822344741" sldId="315"/>
            <ac:picMk id="12" creationId="{A3117252-604C-4106-B351-03036C2C6565}"/>
          </ac:picMkLst>
        </pc:picChg>
        <pc:picChg chg="add mod topLvl">
          <ac:chgData name="jeong yb" userId="2bba8f129c32909a" providerId="LiveId" clId="{4532B4E0-74FF-4A8B-8E8D-D779FC3D7D2F}" dt="2021-03-30T08:47:15.364" v="8237" actId="14100"/>
          <ac:picMkLst>
            <pc:docMk/>
            <pc:sldMk cId="1822344741" sldId="315"/>
            <ac:picMk id="14" creationId="{49B3BB14-8E5F-4241-A876-F58C78B28D77}"/>
          </ac:picMkLst>
        </pc:picChg>
        <pc:picChg chg="add mod topLvl">
          <ac:chgData name="jeong yb" userId="2bba8f129c32909a" providerId="LiveId" clId="{4532B4E0-74FF-4A8B-8E8D-D779FC3D7D2F}" dt="2021-03-30T08:47:15.364" v="8237" actId="14100"/>
          <ac:picMkLst>
            <pc:docMk/>
            <pc:sldMk cId="1822344741" sldId="315"/>
            <ac:picMk id="16" creationId="{60521FD6-02C5-4DA8-99A8-1E2EAE017327}"/>
          </ac:picMkLst>
        </pc:picChg>
        <pc:picChg chg="add mod topLvl">
          <ac:chgData name="jeong yb" userId="2bba8f129c32909a" providerId="LiveId" clId="{4532B4E0-74FF-4A8B-8E8D-D779FC3D7D2F}" dt="2021-03-30T08:47:15.364" v="8237" actId="14100"/>
          <ac:picMkLst>
            <pc:docMk/>
            <pc:sldMk cId="1822344741" sldId="315"/>
            <ac:picMk id="18" creationId="{175B6832-0E41-473E-B58F-225152AE30E5}"/>
          </ac:picMkLst>
        </pc:picChg>
        <pc:picChg chg="add mod topLvl">
          <ac:chgData name="jeong yb" userId="2bba8f129c32909a" providerId="LiveId" clId="{4532B4E0-74FF-4A8B-8E8D-D779FC3D7D2F}" dt="2021-03-30T08:47:15.364" v="8237" actId="14100"/>
          <ac:picMkLst>
            <pc:docMk/>
            <pc:sldMk cId="1822344741" sldId="315"/>
            <ac:picMk id="20" creationId="{1D790948-EBBA-4D17-A601-34B32CF3287A}"/>
          </ac:picMkLst>
        </pc:picChg>
        <pc:picChg chg="add mod ord topLvl">
          <ac:chgData name="jeong yb" userId="2bba8f129c32909a" providerId="LiveId" clId="{4532B4E0-74FF-4A8B-8E8D-D779FC3D7D2F}" dt="2021-03-30T08:47:15.364" v="8237" actId="14100"/>
          <ac:picMkLst>
            <pc:docMk/>
            <pc:sldMk cId="1822344741" sldId="315"/>
            <ac:picMk id="22" creationId="{EA66463A-96A2-4FBD-A55C-0605F520F344}"/>
          </ac:picMkLst>
        </pc:picChg>
        <pc:picChg chg="add del mod">
          <ac:chgData name="jeong yb" userId="2bba8f129c32909a" providerId="LiveId" clId="{4532B4E0-74FF-4A8B-8E8D-D779FC3D7D2F}" dt="2021-03-28T17:35:48.162" v="437"/>
          <ac:picMkLst>
            <pc:docMk/>
            <pc:sldMk cId="1822344741" sldId="315"/>
            <ac:picMk id="27" creationId="{50D69F91-067B-4F2B-9C0C-7D3EFCB0877F}"/>
          </ac:picMkLst>
        </pc:picChg>
        <pc:picChg chg="add mod">
          <ac:chgData name="jeong yb" userId="2bba8f129c32909a" providerId="LiveId" clId="{4532B4E0-74FF-4A8B-8E8D-D779FC3D7D2F}" dt="2021-03-30T08:47:15.364" v="8237" actId="14100"/>
          <ac:picMkLst>
            <pc:docMk/>
            <pc:sldMk cId="1822344741" sldId="315"/>
            <ac:picMk id="35" creationId="{1B13EE0F-3B6D-4726-B78A-B478BBBDBD39}"/>
          </ac:picMkLst>
        </pc:picChg>
      </pc:sldChg>
      <pc:sldChg chg="addSp delSp modSp add mod">
        <pc:chgData name="jeong yb" userId="2bba8f129c32909a" providerId="LiveId" clId="{4532B4E0-74FF-4A8B-8E8D-D779FC3D7D2F}" dt="2021-03-30T09:08:06.863" v="8478" actId="1076"/>
        <pc:sldMkLst>
          <pc:docMk/>
          <pc:sldMk cId="1608141907" sldId="316"/>
        </pc:sldMkLst>
        <pc:spChg chg="mod">
          <ac:chgData name="jeong yb" userId="2bba8f129c32909a" providerId="LiveId" clId="{4532B4E0-74FF-4A8B-8E8D-D779FC3D7D2F}" dt="2021-03-28T17:17:21.294" v="335"/>
          <ac:spMkLst>
            <pc:docMk/>
            <pc:sldMk cId="1608141907" sldId="316"/>
            <ac:spMk id="3" creationId="{F62C461E-39CA-45ED-B914-2B4D6D0A696C}"/>
          </ac:spMkLst>
        </pc:spChg>
        <pc:spChg chg="add del mod">
          <ac:chgData name="jeong yb" userId="2bba8f129c32909a" providerId="LiveId" clId="{4532B4E0-74FF-4A8B-8E8D-D779FC3D7D2F}" dt="2021-03-28T18:26:43.334" v="2229" actId="21"/>
          <ac:spMkLst>
            <pc:docMk/>
            <pc:sldMk cId="1608141907" sldId="316"/>
            <ac:spMk id="30" creationId="{9B2B86CC-19E0-4C56-8485-EEE8BBD7718F}"/>
          </ac:spMkLst>
        </pc:spChg>
        <pc:spChg chg="add del mod">
          <ac:chgData name="jeong yb" userId="2bba8f129c32909a" providerId="LiveId" clId="{4532B4E0-74FF-4A8B-8E8D-D779FC3D7D2F}" dt="2021-03-29T17:27:14.831" v="5134" actId="21"/>
          <ac:spMkLst>
            <pc:docMk/>
            <pc:sldMk cId="1608141907" sldId="316"/>
            <ac:spMk id="31" creationId="{23B4034B-7236-406D-9B6A-2865A39A372A}"/>
          </ac:spMkLst>
        </pc:spChg>
        <pc:spChg chg="add del mod ord">
          <ac:chgData name="jeong yb" userId="2bba8f129c32909a" providerId="LiveId" clId="{4532B4E0-74FF-4A8B-8E8D-D779FC3D7D2F}" dt="2021-03-29T17:27:18.293" v="5135" actId="21"/>
          <ac:spMkLst>
            <pc:docMk/>
            <pc:sldMk cId="1608141907" sldId="316"/>
            <ac:spMk id="32" creationId="{09BA9F61-75F8-4E04-8726-C4E1BAAEAAC3}"/>
          </ac:spMkLst>
        </pc:spChg>
        <pc:spChg chg="del mod">
          <ac:chgData name="jeong yb" userId="2bba8f129c32909a" providerId="LiveId" clId="{4532B4E0-74FF-4A8B-8E8D-D779FC3D7D2F}" dt="2021-03-28T18:13:56.903" v="1757" actId="21"/>
          <ac:spMkLst>
            <pc:docMk/>
            <pc:sldMk cId="1608141907" sldId="316"/>
            <ac:spMk id="350" creationId="{70103DB0-172D-4081-B0C3-9DBB882C3FDD}"/>
          </ac:spMkLst>
        </pc:spChg>
        <pc:grpChg chg="add del mod">
          <ac:chgData name="jeong yb" userId="2bba8f129c32909a" providerId="LiveId" clId="{4532B4E0-74FF-4A8B-8E8D-D779FC3D7D2F}" dt="2021-03-28T18:13:09.748" v="1750" actId="165"/>
          <ac:grpSpMkLst>
            <pc:docMk/>
            <pc:sldMk cId="1608141907" sldId="316"/>
            <ac:grpSpMk id="27" creationId="{4F3BDE1F-D9B4-494A-BA4C-0B77D9706F10}"/>
          </ac:grpSpMkLst>
        </pc:grpChg>
        <pc:grpChg chg="add del mod">
          <ac:chgData name="jeong yb" userId="2bba8f129c32909a" providerId="LiveId" clId="{4532B4E0-74FF-4A8B-8E8D-D779FC3D7D2F}" dt="2021-03-28T18:14:46.397" v="1768" actId="165"/>
          <ac:grpSpMkLst>
            <pc:docMk/>
            <pc:sldMk cId="1608141907" sldId="316"/>
            <ac:grpSpMk id="28" creationId="{848393F3-84D0-4B83-83AB-3F4F7D135C48}"/>
          </ac:grpSpMkLst>
        </pc:grpChg>
        <pc:grpChg chg="add del mod">
          <ac:chgData name="jeong yb" userId="2bba8f129c32909a" providerId="LiveId" clId="{4532B4E0-74FF-4A8B-8E8D-D779FC3D7D2F}" dt="2021-03-28T18:16:41.136" v="1791" actId="165"/>
          <ac:grpSpMkLst>
            <pc:docMk/>
            <pc:sldMk cId="1608141907" sldId="316"/>
            <ac:grpSpMk id="29" creationId="{0A0F011A-6FDD-4BD7-A0A3-902713ECC83D}"/>
          </ac:grpSpMkLst>
        </pc:grpChg>
        <pc:graphicFrameChg chg="add mod modGraphic">
          <ac:chgData name="jeong yb" userId="2bba8f129c32909a" providerId="LiveId" clId="{4532B4E0-74FF-4A8B-8E8D-D779FC3D7D2F}" dt="2021-03-30T09:08:06.863" v="8478" actId="1076"/>
          <ac:graphicFrameMkLst>
            <pc:docMk/>
            <pc:sldMk cId="1608141907" sldId="316"/>
            <ac:graphicFrameMk id="5" creationId="{AC32823E-1D46-4B55-858C-2AF6974943FF}"/>
          </ac:graphicFrameMkLst>
        </pc:graphicFrameChg>
        <pc:picChg chg="add del mod modCrop">
          <ac:chgData name="jeong yb" userId="2bba8f129c32909a" providerId="LiveId" clId="{4532B4E0-74FF-4A8B-8E8D-D779FC3D7D2F}" dt="2021-03-29T17:27:09.636" v="5133" actId="21"/>
          <ac:picMkLst>
            <pc:docMk/>
            <pc:sldMk cId="1608141907" sldId="316"/>
            <ac:picMk id="4" creationId="{4BA2884C-4CF2-4027-9FD9-AB44E031D654}"/>
          </ac:picMkLst>
        </pc:picChg>
        <pc:picChg chg="add mod topLvl">
          <ac:chgData name="jeong yb" userId="2bba8f129c32909a" providerId="LiveId" clId="{4532B4E0-74FF-4A8B-8E8D-D779FC3D7D2F}" dt="2021-03-30T08:47:48.362" v="8240" actId="14100"/>
          <ac:picMkLst>
            <pc:docMk/>
            <pc:sldMk cId="1608141907" sldId="316"/>
            <ac:picMk id="7" creationId="{F6E04A01-F570-4797-8BBE-987E6D1DAEC4}"/>
          </ac:picMkLst>
        </pc:picChg>
        <pc:picChg chg="add mod ord">
          <ac:chgData name="jeong yb" userId="2bba8f129c32909a" providerId="LiveId" clId="{4532B4E0-74FF-4A8B-8E8D-D779FC3D7D2F}" dt="2021-03-29T17:40:27.866" v="5252" actId="14100"/>
          <ac:picMkLst>
            <pc:docMk/>
            <pc:sldMk cId="1608141907" sldId="316"/>
            <ac:picMk id="8" creationId="{B16B3208-84D1-46E0-B256-3E00A3393736}"/>
          </ac:picMkLst>
        </pc:picChg>
        <pc:picChg chg="add del mod topLvl">
          <ac:chgData name="jeong yb" userId="2bba8f129c32909a" providerId="LiveId" clId="{4532B4E0-74FF-4A8B-8E8D-D779FC3D7D2F}" dt="2021-03-28T18:22:08.636" v="1812" actId="21"/>
          <ac:picMkLst>
            <pc:docMk/>
            <pc:sldMk cId="1608141907" sldId="316"/>
            <ac:picMk id="9" creationId="{6D6CC094-C744-4EB1-9910-6A37B1435AB2}"/>
          </ac:picMkLst>
        </pc:picChg>
        <pc:picChg chg="add mod topLvl">
          <ac:chgData name="jeong yb" userId="2bba8f129c32909a" providerId="LiveId" clId="{4532B4E0-74FF-4A8B-8E8D-D779FC3D7D2F}" dt="2021-03-30T08:47:48.362" v="8240" actId="14100"/>
          <ac:picMkLst>
            <pc:docMk/>
            <pc:sldMk cId="1608141907" sldId="316"/>
            <ac:picMk id="11" creationId="{DE633290-DEC5-48F8-B49D-A5E60CD7279F}"/>
          </ac:picMkLst>
        </pc:picChg>
        <pc:picChg chg="add mod topLvl">
          <ac:chgData name="jeong yb" userId="2bba8f129c32909a" providerId="LiveId" clId="{4532B4E0-74FF-4A8B-8E8D-D779FC3D7D2F}" dt="2021-03-30T08:47:48.362" v="8240" actId="14100"/>
          <ac:picMkLst>
            <pc:docMk/>
            <pc:sldMk cId="1608141907" sldId="316"/>
            <ac:picMk id="13" creationId="{06D7EA93-13D7-45C7-8B84-82229247937F}"/>
          </ac:picMkLst>
        </pc:picChg>
        <pc:picChg chg="add mod topLvl">
          <ac:chgData name="jeong yb" userId="2bba8f129c32909a" providerId="LiveId" clId="{4532B4E0-74FF-4A8B-8E8D-D779FC3D7D2F}" dt="2021-03-30T08:47:48.362" v="8240" actId="14100"/>
          <ac:picMkLst>
            <pc:docMk/>
            <pc:sldMk cId="1608141907" sldId="316"/>
            <ac:picMk id="15" creationId="{CEEEDFDD-69B8-4F5A-927B-35DD6FE0B806}"/>
          </ac:picMkLst>
        </pc:picChg>
        <pc:picChg chg="add mod topLvl">
          <ac:chgData name="jeong yb" userId="2bba8f129c32909a" providerId="LiveId" clId="{4532B4E0-74FF-4A8B-8E8D-D779FC3D7D2F}" dt="2021-03-30T08:47:48.362" v="8240" actId="14100"/>
          <ac:picMkLst>
            <pc:docMk/>
            <pc:sldMk cId="1608141907" sldId="316"/>
            <ac:picMk id="17" creationId="{F98B8AD4-FEDD-408D-AF69-CDC9D8970D67}"/>
          </ac:picMkLst>
        </pc:picChg>
        <pc:picChg chg="add mod topLvl">
          <ac:chgData name="jeong yb" userId="2bba8f129c32909a" providerId="LiveId" clId="{4532B4E0-74FF-4A8B-8E8D-D779FC3D7D2F}" dt="2021-03-30T08:47:48.362" v="8240" actId="14100"/>
          <ac:picMkLst>
            <pc:docMk/>
            <pc:sldMk cId="1608141907" sldId="316"/>
            <ac:picMk id="19" creationId="{B4B3C4E6-E90A-4BB1-B841-F40CEBFAA7B0}"/>
          </ac:picMkLst>
        </pc:picChg>
        <pc:picChg chg="add mod topLvl">
          <ac:chgData name="jeong yb" userId="2bba8f129c32909a" providerId="LiveId" clId="{4532B4E0-74FF-4A8B-8E8D-D779FC3D7D2F}" dt="2021-03-30T08:47:48.362" v="8240" actId="14100"/>
          <ac:picMkLst>
            <pc:docMk/>
            <pc:sldMk cId="1608141907" sldId="316"/>
            <ac:picMk id="21" creationId="{ECF7A658-03A0-4D6B-98D0-07114F937354}"/>
          </ac:picMkLst>
        </pc:picChg>
        <pc:picChg chg="add del mod topLvl">
          <ac:chgData name="jeong yb" userId="2bba8f129c32909a" providerId="LiveId" clId="{4532B4E0-74FF-4A8B-8E8D-D779FC3D7D2F}" dt="2021-03-28T18:22:20.052" v="1818" actId="21"/>
          <ac:picMkLst>
            <pc:docMk/>
            <pc:sldMk cId="1608141907" sldId="316"/>
            <ac:picMk id="23" creationId="{CDBD004B-C1F2-4C65-A11C-39BDAD9F34A7}"/>
          </ac:picMkLst>
        </pc:picChg>
        <pc:picChg chg="add del mod topLvl">
          <ac:chgData name="jeong yb" userId="2bba8f129c32909a" providerId="LiveId" clId="{4532B4E0-74FF-4A8B-8E8D-D779FC3D7D2F}" dt="2021-03-28T18:22:19.896" v="1817" actId="21"/>
          <ac:picMkLst>
            <pc:docMk/>
            <pc:sldMk cId="1608141907" sldId="316"/>
            <ac:picMk id="26" creationId="{A6FDE252-313A-4BC1-AE3E-3C0943B7C9CD}"/>
          </ac:picMkLst>
        </pc:picChg>
      </pc:sldChg>
      <pc:sldChg chg="del">
        <pc:chgData name="jeong yb" userId="2bba8f129c32909a" providerId="LiveId" clId="{4532B4E0-74FF-4A8B-8E8D-D779FC3D7D2F}" dt="2021-03-28T05:41:56.672" v="10" actId="2696"/>
        <pc:sldMkLst>
          <pc:docMk/>
          <pc:sldMk cId="3442937861" sldId="316"/>
        </pc:sldMkLst>
      </pc:sldChg>
      <pc:sldChg chg="addSp delSp modSp add mod">
        <pc:chgData name="jeong yb" userId="2bba8f129c32909a" providerId="LiveId" clId="{4532B4E0-74FF-4A8B-8E8D-D779FC3D7D2F}" dt="2021-03-30T09:08:24.922" v="8481" actId="1076"/>
        <pc:sldMkLst>
          <pc:docMk/>
          <pc:sldMk cId="2177340130" sldId="317"/>
        </pc:sldMkLst>
        <pc:spChg chg="mod">
          <ac:chgData name="jeong yb" userId="2bba8f129c32909a" providerId="LiveId" clId="{4532B4E0-74FF-4A8B-8E8D-D779FC3D7D2F}" dt="2021-03-28T17:12:03.918" v="160"/>
          <ac:spMkLst>
            <pc:docMk/>
            <pc:sldMk cId="2177340130" sldId="317"/>
            <ac:spMk id="3" creationId="{F62C461E-39CA-45ED-B914-2B4D6D0A696C}"/>
          </ac:spMkLst>
        </pc:spChg>
        <pc:graphicFrameChg chg="add mod modGraphic">
          <ac:chgData name="jeong yb" userId="2bba8f129c32909a" providerId="LiveId" clId="{4532B4E0-74FF-4A8B-8E8D-D779FC3D7D2F}" dt="2021-03-30T09:08:24.922" v="8481" actId="1076"/>
          <ac:graphicFrameMkLst>
            <pc:docMk/>
            <pc:sldMk cId="2177340130" sldId="317"/>
            <ac:graphicFrameMk id="4" creationId="{A6D69310-A932-474A-B56F-A93565271EEF}"/>
          </ac:graphicFrameMkLst>
        </pc:graphicFrameChg>
        <pc:picChg chg="add del mod ord">
          <ac:chgData name="jeong yb" userId="2bba8f129c32909a" providerId="LiveId" clId="{4532B4E0-74FF-4A8B-8E8D-D779FC3D7D2F}" dt="2021-03-29T17:41:14.069" v="5262" actId="21"/>
          <ac:picMkLst>
            <pc:docMk/>
            <pc:sldMk cId="2177340130" sldId="317"/>
            <ac:picMk id="6" creationId="{017989ED-A9FE-48BE-B55B-9262A96CCFC8}"/>
          </ac:picMkLst>
        </pc:picChg>
        <pc:picChg chg="add mod ord">
          <ac:chgData name="jeong yb" userId="2bba8f129c32909a" providerId="LiveId" clId="{4532B4E0-74FF-4A8B-8E8D-D779FC3D7D2F}" dt="2021-03-29T17:43:46.336" v="5294" actId="167"/>
          <ac:picMkLst>
            <pc:docMk/>
            <pc:sldMk cId="2177340130" sldId="317"/>
            <ac:picMk id="7" creationId="{9D0742B1-61B7-4F29-AD6F-203D1680CDCA}"/>
          </ac:picMkLst>
        </pc:picChg>
        <pc:picChg chg="add mod">
          <ac:chgData name="jeong yb" userId="2bba8f129c32909a" providerId="LiveId" clId="{4532B4E0-74FF-4A8B-8E8D-D779FC3D7D2F}" dt="2021-03-30T08:50:28.037" v="8270" actId="14100"/>
          <ac:picMkLst>
            <pc:docMk/>
            <pc:sldMk cId="2177340130" sldId="317"/>
            <ac:picMk id="8" creationId="{1EA65AF8-CE4E-40D7-A11F-2195B793E980}"/>
          </ac:picMkLst>
        </pc:picChg>
        <pc:picChg chg="add mod">
          <ac:chgData name="jeong yb" userId="2bba8f129c32909a" providerId="LiveId" clId="{4532B4E0-74FF-4A8B-8E8D-D779FC3D7D2F}" dt="2021-03-30T08:50:28.037" v="8270" actId="14100"/>
          <ac:picMkLst>
            <pc:docMk/>
            <pc:sldMk cId="2177340130" sldId="317"/>
            <ac:picMk id="10" creationId="{46775702-C92F-4464-B7C4-F771F243F402}"/>
          </ac:picMkLst>
        </pc:picChg>
        <pc:picChg chg="add mod">
          <ac:chgData name="jeong yb" userId="2bba8f129c32909a" providerId="LiveId" clId="{4532B4E0-74FF-4A8B-8E8D-D779FC3D7D2F}" dt="2021-03-30T08:50:28.037" v="8270" actId="14100"/>
          <ac:picMkLst>
            <pc:docMk/>
            <pc:sldMk cId="2177340130" sldId="317"/>
            <ac:picMk id="11" creationId="{E03C3C53-B3B9-44F2-BAA4-88F99856E5E1}"/>
          </ac:picMkLst>
        </pc:picChg>
        <pc:picChg chg="add mod">
          <ac:chgData name="jeong yb" userId="2bba8f129c32909a" providerId="LiveId" clId="{4532B4E0-74FF-4A8B-8E8D-D779FC3D7D2F}" dt="2021-03-30T08:50:28.037" v="8270" actId="14100"/>
          <ac:picMkLst>
            <pc:docMk/>
            <pc:sldMk cId="2177340130" sldId="317"/>
            <ac:picMk id="12" creationId="{B31F8430-5B9A-41CE-ACB6-4808D01C84F9}"/>
          </ac:picMkLst>
        </pc:picChg>
        <pc:picChg chg="add mod">
          <ac:chgData name="jeong yb" userId="2bba8f129c32909a" providerId="LiveId" clId="{4532B4E0-74FF-4A8B-8E8D-D779FC3D7D2F}" dt="2021-03-30T08:50:28.037" v="8270" actId="14100"/>
          <ac:picMkLst>
            <pc:docMk/>
            <pc:sldMk cId="2177340130" sldId="317"/>
            <ac:picMk id="14" creationId="{CD72EDF6-81F3-4AD6-8C27-9DD49DE940D3}"/>
          </ac:picMkLst>
        </pc:picChg>
        <pc:picChg chg="add mod">
          <ac:chgData name="jeong yb" userId="2bba8f129c32909a" providerId="LiveId" clId="{4532B4E0-74FF-4A8B-8E8D-D779FC3D7D2F}" dt="2021-03-30T08:50:28.037" v="8270" actId="14100"/>
          <ac:picMkLst>
            <pc:docMk/>
            <pc:sldMk cId="2177340130" sldId="317"/>
            <ac:picMk id="15" creationId="{74258A1F-DD6B-4F67-A707-089532EB5B43}"/>
          </ac:picMkLst>
        </pc:picChg>
        <pc:picChg chg="add mod">
          <ac:chgData name="jeong yb" userId="2bba8f129c32909a" providerId="LiveId" clId="{4532B4E0-74FF-4A8B-8E8D-D779FC3D7D2F}" dt="2021-03-30T08:50:28.037" v="8270" actId="14100"/>
          <ac:picMkLst>
            <pc:docMk/>
            <pc:sldMk cId="2177340130" sldId="317"/>
            <ac:picMk id="16" creationId="{BF6D605A-4A08-4FF9-B2BD-C569B05E8F11}"/>
          </ac:picMkLst>
        </pc:picChg>
        <pc:picChg chg="add del mod">
          <ac:chgData name="jeong yb" userId="2bba8f129c32909a" providerId="LiveId" clId="{4532B4E0-74FF-4A8B-8E8D-D779FC3D7D2F}" dt="2021-03-28T18:40:52.089" v="2601" actId="21"/>
          <ac:picMkLst>
            <pc:docMk/>
            <pc:sldMk cId="2177340130" sldId="317"/>
            <ac:picMk id="18" creationId="{86CACE05-323C-46B1-ADC0-2C04D1EF1EDE}"/>
          </ac:picMkLst>
        </pc:picChg>
        <pc:picChg chg="add del mod">
          <ac:chgData name="jeong yb" userId="2bba8f129c32909a" providerId="LiveId" clId="{4532B4E0-74FF-4A8B-8E8D-D779FC3D7D2F}" dt="2021-03-28T18:40:54.321" v="2602" actId="21"/>
          <ac:picMkLst>
            <pc:docMk/>
            <pc:sldMk cId="2177340130" sldId="317"/>
            <ac:picMk id="20" creationId="{97EEC059-27D3-4782-8C2D-C8072671C94F}"/>
          </ac:picMkLst>
        </pc:picChg>
        <pc:picChg chg="add del mod">
          <ac:chgData name="jeong yb" userId="2bba8f129c32909a" providerId="LiveId" clId="{4532B4E0-74FF-4A8B-8E8D-D779FC3D7D2F}" dt="2021-03-28T18:40:50.970" v="2600" actId="21"/>
          <ac:picMkLst>
            <pc:docMk/>
            <pc:sldMk cId="2177340130" sldId="317"/>
            <ac:picMk id="22" creationId="{FEFD4E0B-EFE0-420B-A485-85D44A77C2F7}"/>
          </ac:picMkLst>
        </pc:picChg>
        <pc:picChg chg="add del mod">
          <ac:chgData name="jeong yb" userId="2bba8f129c32909a" providerId="LiveId" clId="{4532B4E0-74FF-4A8B-8E8D-D779FC3D7D2F}" dt="2021-03-28T18:40:42.701" v="2599" actId="21"/>
          <ac:picMkLst>
            <pc:docMk/>
            <pc:sldMk cId="2177340130" sldId="317"/>
            <ac:picMk id="24" creationId="{A288395A-B2D5-42C5-8AB3-66E06BB0235E}"/>
          </ac:picMkLst>
        </pc:picChg>
      </pc:sldChg>
      <pc:sldChg chg="addSp delSp modSp add del mod">
        <pc:chgData name="jeong yb" userId="2bba8f129c32909a" providerId="LiveId" clId="{4532B4E0-74FF-4A8B-8E8D-D779FC3D7D2F}" dt="2021-03-30T09:08:38.847" v="8483" actId="1076"/>
        <pc:sldMkLst>
          <pc:docMk/>
          <pc:sldMk cId="3205693777" sldId="318"/>
        </pc:sldMkLst>
        <pc:spChg chg="mod">
          <ac:chgData name="jeong yb" userId="2bba8f129c32909a" providerId="LiveId" clId="{4532B4E0-74FF-4A8B-8E8D-D779FC3D7D2F}" dt="2021-03-28T17:12:20.272" v="210"/>
          <ac:spMkLst>
            <pc:docMk/>
            <pc:sldMk cId="3205693777" sldId="318"/>
            <ac:spMk id="3" creationId="{F62C461E-39CA-45ED-B914-2B4D6D0A696C}"/>
          </ac:spMkLst>
        </pc:spChg>
        <pc:graphicFrameChg chg="add mod modGraphic">
          <ac:chgData name="jeong yb" userId="2bba8f129c32909a" providerId="LiveId" clId="{4532B4E0-74FF-4A8B-8E8D-D779FC3D7D2F}" dt="2021-03-30T09:08:38.847" v="8483" actId="1076"/>
          <ac:graphicFrameMkLst>
            <pc:docMk/>
            <pc:sldMk cId="3205693777" sldId="318"/>
            <ac:graphicFrameMk id="4" creationId="{1E32B27B-10C6-45E1-9BC3-743BE31A9684}"/>
          </ac:graphicFrameMkLst>
        </pc:graphicFrameChg>
        <pc:picChg chg="add mod modCrop">
          <ac:chgData name="jeong yb" userId="2bba8f129c32909a" providerId="LiveId" clId="{4532B4E0-74FF-4A8B-8E8D-D779FC3D7D2F}" dt="2021-03-28T18:56:36.044" v="2955" actId="14100"/>
          <ac:picMkLst>
            <pc:docMk/>
            <pc:sldMk cId="3205693777" sldId="318"/>
            <ac:picMk id="6" creationId="{265AF611-8731-4571-B105-5E662C871CED}"/>
          </ac:picMkLst>
        </pc:picChg>
        <pc:picChg chg="add mod modCrop">
          <ac:chgData name="jeong yb" userId="2bba8f129c32909a" providerId="LiveId" clId="{4532B4E0-74FF-4A8B-8E8D-D779FC3D7D2F}" dt="2021-03-29T18:15:45.432" v="6887" actId="14100"/>
          <ac:picMkLst>
            <pc:docMk/>
            <pc:sldMk cId="3205693777" sldId="318"/>
            <ac:picMk id="7" creationId="{5BFA162B-5E3D-4AE3-A190-5F78546E8A82}"/>
          </ac:picMkLst>
        </pc:picChg>
        <pc:picChg chg="add mod">
          <ac:chgData name="jeong yb" userId="2bba8f129c32909a" providerId="LiveId" clId="{4532B4E0-74FF-4A8B-8E8D-D779FC3D7D2F}" dt="2021-03-30T08:51:40.547" v="8279" actId="207"/>
          <ac:picMkLst>
            <pc:docMk/>
            <pc:sldMk cId="3205693777" sldId="318"/>
            <ac:picMk id="9" creationId="{E967B049-BE4B-4097-997A-362DF160013F}"/>
          </ac:picMkLst>
        </pc:picChg>
        <pc:picChg chg="add mod">
          <ac:chgData name="jeong yb" userId="2bba8f129c32909a" providerId="LiveId" clId="{4532B4E0-74FF-4A8B-8E8D-D779FC3D7D2F}" dt="2021-03-30T08:51:40.547" v="8279" actId="207"/>
          <ac:picMkLst>
            <pc:docMk/>
            <pc:sldMk cId="3205693777" sldId="318"/>
            <ac:picMk id="11" creationId="{74068062-25FD-44DA-9AF5-6DAB632ADF58}"/>
          </ac:picMkLst>
        </pc:picChg>
        <pc:picChg chg="add mod">
          <ac:chgData name="jeong yb" userId="2bba8f129c32909a" providerId="LiveId" clId="{4532B4E0-74FF-4A8B-8E8D-D779FC3D7D2F}" dt="2021-03-30T08:51:40.547" v="8279" actId="207"/>
          <ac:picMkLst>
            <pc:docMk/>
            <pc:sldMk cId="3205693777" sldId="318"/>
            <ac:picMk id="13" creationId="{93203423-BFC0-417A-ACD6-014C3C351702}"/>
          </ac:picMkLst>
        </pc:picChg>
        <pc:picChg chg="add mod">
          <ac:chgData name="jeong yb" userId="2bba8f129c32909a" providerId="LiveId" clId="{4532B4E0-74FF-4A8B-8E8D-D779FC3D7D2F}" dt="2021-03-30T08:51:40.547" v="8279" actId="207"/>
          <ac:picMkLst>
            <pc:docMk/>
            <pc:sldMk cId="3205693777" sldId="318"/>
            <ac:picMk id="15" creationId="{F4C2F032-AAD9-409D-AA37-A4B8B712B036}"/>
          </ac:picMkLst>
        </pc:picChg>
        <pc:picChg chg="add del mod">
          <ac:chgData name="jeong yb" userId="2bba8f129c32909a" providerId="LiveId" clId="{4532B4E0-74FF-4A8B-8E8D-D779FC3D7D2F}" dt="2021-03-28T18:56:21.112" v="2952" actId="21"/>
          <ac:picMkLst>
            <pc:docMk/>
            <pc:sldMk cId="3205693777" sldId="318"/>
            <ac:picMk id="17" creationId="{0185EB90-EF02-48CC-B128-F96503D27D80}"/>
          </ac:picMkLst>
        </pc:picChg>
      </pc:sldChg>
      <pc:sldChg chg="del">
        <pc:chgData name="jeong yb" userId="2bba8f129c32909a" providerId="LiveId" clId="{4532B4E0-74FF-4A8B-8E8D-D779FC3D7D2F}" dt="2021-03-28T05:41:57.045" v="11" actId="2696"/>
        <pc:sldMkLst>
          <pc:docMk/>
          <pc:sldMk cId="3380636697" sldId="318"/>
        </pc:sldMkLst>
      </pc:sldChg>
      <pc:sldChg chg="del">
        <pc:chgData name="jeong yb" userId="2bba8f129c32909a" providerId="LiveId" clId="{4532B4E0-74FF-4A8B-8E8D-D779FC3D7D2F}" dt="2021-03-28T05:41:58.641" v="13" actId="2696"/>
        <pc:sldMkLst>
          <pc:docMk/>
          <pc:sldMk cId="1822344741" sldId="319"/>
        </pc:sldMkLst>
      </pc:sldChg>
      <pc:sldChg chg="addSp delSp modSp add mod ord">
        <pc:chgData name="jeong yb" userId="2bba8f129c32909a" providerId="LiveId" clId="{4532B4E0-74FF-4A8B-8E8D-D779FC3D7D2F}" dt="2021-03-30T09:08:47.258" v="8484" actId="1076"/>
        <pc:sldMkLst>
          <pc:docMk/>
          <pc:sldMk cId="4212603168" sldId="319"/>
        </pc:sldMkLst>
        <pc:spChg chg="mod">
          <ac:chgData name="jeong yb" userId="2bba8f129c32909a" providerId="LiveId" clId="{4532B4E0-74FF-4A8B-8E8D-D779FC3D7D2F}" dt="2021-03-28T17:15:15.552" v="242"/>
          <ac:spMkLst>
            <pc:docMk/>
            <pc:sldMk cId="4212603168" sldId="319"/>
            <ac:spMk id="3" creationId="{F62C461E-39CA-45ED-B914-2B4D6D0A696C}"/>
          </ac:spMkLst>
        </pc:spChg>
        <pc:spChg chg="add mod">
          <ac:chgData name="jeong yb" userId="2bba8f129c32909a" providerId="LiveId" clId="{4532B4E0-74FF-4A8B-8E8D-D779FC3D7D2F}" dt="2021-03-29T05:56:57.583" v="3644" actId="207"/>
          <ac:spMkLst>
            <pc:docMk/>
            <pc:sldMk cId="4212603168" sldId="319"/>
            <ac:spMk id="16" creationId="{52D24352-CF26-46FE-A2BA-ACFB8F6D4610}"/>
          </ac:spMkLst>
        </pc:spChg>
        <pc:graphicFrameChg chg="add mod modGraphic">
          <ac:chgData name="jeong yb" userId="2bba8f129c32909a" providerId="LiveId" clId="{4532B4E0-74FF-4A8B-8E8D-D779FC3D7D2F}" dt="2021-03-30T09:08:47.258" v="8484" actId="1076"/>
          <ac:graphicFrameMkLst>
            <pc:docMk/>
            <pc:sldMk cId="4212603168" sldId="319"/>
            <ac:graphicFrameMk id="4" creationId="{6DDE5CAA-4396-4F10-BB44-6404DB837543}"/>
          </ac:graphicFrameMkLst>
        </pc:graphicFrameChg>
        <pc:picChg chg="add mod">
          <ac:chgData name="jeong yb" userId="2bba8f129c32909a" providerId="LiveId" clId="{4532B4E0-74FF-4A8B-8E8D-D779FC3D7D2F}" dt="2021-03-29T06:02:16.551" v="3894" actId="14100"/>
          <ac:picMkLst>
            <pc:docMk/>
            <pc:sldMk cId="4212603168" sldId="319"/>
            <ac:picMk id="5" creationId="{2BE92BFB-259A-4723-AA7F-77EEA9FB947D}"/>
          </ac:picMkLst>
        </pc:picChg>
        <pc:picChg chg="add mod">
          <ac:chgData name="jeong yb" userId="2bba8f129c32909a" providerId="LiveId" clId="{4532B4E0-74FF-4A8B-8E8D-D779FC3D7D2F}" dt="2021-03-30T08:52:19.511" v="8283" actId="1076"/>
          <ac:picMkLst>
            <pc:docMk/>
            <pc:sldMk cId="4212603168" sldId="319"/>
            <ac:picMk id="7" creationId="{A39E9279-5065-4787-8F0A-6522260B4B45}"/>
          </ac:picMkLst>
        </pc:picChg>
        <pc:picChg chg="add mod">
          <ac:chgData name="jeong yb" userId="2bba8f129c32909a" providerId="LiveId" clId="{4532B4E0-74FF-4A8B-8E8D-D779FC3D7D2F}" dt="2021-03-30T08:52:10.536" v="8281" actId="14100"/>
          <ac:picMkLst>
            <pc:docMk/>
            <pc:sldMk cId="4212603168" sldId="319"/>
            <ac:picMk id="9" creationId="{4F90E53B-C15B-4EBB-8312-44B68403116B}"/>
          </ac:picMkLst>
        </pc:picChg>
        <pc:picChg chg="add mod">
          <ac:chgData name="jeong yb" userId="2bba8f129c32909a" providerId="LiveId" clId="{4532B4E0-74FF-4A8B-8E8D-D779FC3D7D2F}" dt="2021-03-30T08:52:10.536" v="8281" actId="14100"/>
          <ac:picMkLst>
            <pc:docMk/>
            <pc:sldMk cId="4212603168" sldId="319"/>
            <ac:picMk id="11" creationId="{2A4BCDC4-7345-43A8-A610-286CD1E74840}"/>
          </ac:picMkLst>
        </pc:picChg>
        <pc:picChg chg="add mod">
          <ac:chgData name="jeong yb" userId="2bba8f129c32909a" providerId="LiveId" clId="{4532B4E0-74FF-4A8B-8E8D-D779FC3D7D2F}" dt="2021-03-30T08:52:10.536" v="8281" actId="14100"/>
          <ac:picMkLst>
            <pc:docMk/>
            <pc:sldMk cId="4212603168" sldId="319"/>
            <ac:picMk id="13" creationId="{CB63F6FE-19AC-4FC2-A5BB-FDF57987375C}"/>
          </ac:picMkLst>
        </pc:picChg>
        <pc:picChg chg="add del mod">
          <ac:chgData name="jeong yb" userId="2bba8f129c32909a" providerId="LiveId" clId="{4532B4E0-74FF-4A8B-8E8D-D779FC3D7D2F}" dt="2021-03-29T05:55:40.229" v="3491" actId="21"/>
          <ac:picMkLst>
            <pc:docMk/>
            <pc:sldMk cId="4212603168" sldId="319"/>
            <ac:picMk id="15" creationId="{814CCFC7-6C01-4D9E-AF5F-F855F55C96B3}"/>
          </ac:picMkLst>
        </pc:picChg>
      </pc:sldChg>
      <pc:sldChg chg="add del">
        <pc:chgData name="jeong yb" userId="2bba8f129c32909a" providerId="LiveId" clId="{4532B4E0-74FF-4A8B-8E8D-D779FC3D7D2F}" dt="2021-03-28T05:41:57.861" v="12" actId="2696"/>
        <pc:sldMkLst>
          <pc:docMk/>
          <pc:sldMk cId="788929931" sldId="320"/>
        </pc:sldMkLst>
      </pc:sldChg>
      <pc:sldChg chg="addSp modSp add mod">
        <pc:chgData name="jeong yb" userId="2bba8f129c32909a" providerId="LiveId" clId="{4532B4E0-74FF-4A8B-8E8D-D779FC3D7D2F}" dt="2021-03-30T08:51:49.080" v="8280" actId="14100"/>
        <pc:sldMkLst>
          <pc:docMk/>
          <pc:sldMk cId="1992603629" sldId="320"/>
        </pc:sldMkLst>
        <pc:spChg chg="mod">
          <ac:chgData name="jeong yb" userId="2bba8f129c32909a" providerId="LiveId" clId="{4532B4E0-74FF-4A8B-8E8D-D779FC3D7D2F}" dt="2021-03-28T17:15:57.577" v="278"/>
          <ac:spMkLst>
            <pc:docMk/>
            <pc:sldMk cId="1992603629" sldId="320"/>
            <ac:spMk id="3" creationId="{F62C461E-39CA-45ED-B914-2B4D6D0A696C}"/>
          </ac:spMkLst>
        </pc:spChg>
        <pc:graphicFrameChg chg="add mod modGraphic">
          <ac:chgData name="jeong yb" userId="2bba8f129c32909a" providerId="LiveId" clId="{4532B4E0-74FF-4A8B-8E8D-D779FC3D7D2F}" dt="2021-03-29T18:23:47.903" v="7155" actId="20577"/>
          <ac:graphicFrameMkLst>
            <pc:docMk/>
            <pc:sldMk cId="1992603629" sldId="320"/>
            <ac:graphicFrameMk id="4" creationId="{F8BC4BCD-133F-4D8A-9CA3-481E86A267E7}"/>
          </ac:graphicFrameMkLst>
        </pc:graphicFrameChg>
        <pc:picChg chg="add mod">
          <ac:chgData name="jeong yb" userId="2bba8f129c32909a" providerId="LiveId" clId="{4532B4E0-74FF-4A8B-8E8D-D779FC3D7D2F}" dt="2021-03-30T00:37:52.554" v="7273" actId="1076"/>
          <ac:picMkLst>
            <pc:docMk/>
            <pc:sldMk cId="1992603629" sldId="320"/>
            <ac:picMk id="5" creationId="{F8362C96-61CC-49FB-B537-3523DFFEA3E1}"/>
          </ac:picMkLst>
        </pc:picChg>
        <pc:picChg chg="add mod">
          <ac:chgData name="jeong yb" userId="2bba8f129c32909a" providerId="LiveId" clId="{4532B4E0-74FF-4A8B-8E8D-D779FC3D7D2F}" dt="2021-03-29T05:49:52.802" v="3256" actId="14100"/>
          <ac:picMkLst>
            <pc:docMk/>
            <pc:sldMk cId="1992603629" sldId="320"/>
            <ac:picMk id="6" creationId="{9B82F6E7-C829-45B6-A269-C8FC7D00FDAE}"/>
          </ac:picMkLst>
        </pc:picChg>
        <pc:picChg chg="add mod">
          <ac:chgData name="jeong yb" userId="2bba8f129c32909a" providerId="LiveId" clId="{4532B4E0-74FF-4A8B-8E8D-D779FC3D7D2F}" dt="2021-03-30T08:51:49.080" v="8280" actId="14100"/>
          <ac:picMkLst>
            <pc:docMk/>
            <pc:sldMk cId="1992603629" sldId="320"/>
            <ac:picMk id="8" creationId="{8435598F-AAF3-46C2-833D-254B6EFD4BEE}"/>
          </ac:picMkLst>
        </pc:picChg>
        <pc:picChg chg="add mod">
          <ac:chgData name="jeong yb" userId="2bba8f129c32909a" providerId="LiveId" clId="{4532B4E0-74FF-4A8B-8E8D-D779FC3D7D2F}" dt="2021-03-30T08:51:49.080" v="8280" actId="14100"/>
          <ac:picMkLst>
            <pc:docMk/>
            <pc:sldMk cId="1992603629" sldId="320"/>
            <ac:picMk id="10" creationId="{B7ECD63D-61E4-4357-ACAB-DFAF43A4A653}"/>
          </ac:picMkLst>
        </pc:picChg>
        <pc:picChg chg="add mod">
          <ac:chgData name="jeong yb" userId="2bba8f129c32909a" providerId="LiveId" clId="{4532B4E0-74FF-4A8B-8E8D-D779FC3D7D2F}" dt="2021-03-30T08:51:49.080" v="8280" actId="14100"/>
          <ac:picMkLst>
            <pc:docMk/>
            <pc:sldMk cId="1992603629" sldId="320"/>
            <ac:picMk id="12" creationId="{D76C7690-9552-411B-A95E-BBDE59C3AE25}"/>
          </ac:picMkLst>
        </pc:picChg>
        <pc:picChg chg="add mod">
          <ac:chgData name="jeong yb" userId="2bba8f129c32909a" providerId="LiveId" clId="{4532B4E0-74FF-4A8B-8E8D-D779FC3D7D2F}" dt="2021-03-30T08:51:49.080" v="8280" actId="14100"/>
          <ac:picMkLst>
            <pc:docMk/>
            <pc:sldMk cId="1992603629" sldId="320"/>
            <ac:picMk id="14" creationId="{26D8E8BC-D66D-427B-A8A1-7197FD3FD377}"/>
          </ac:picMkLst>
        </pc:picChg>
        <pc:picChg chg="add mod">
          <ac:chgData name="jeong yb" userId="2bba8f129c32909a" providerId="LiveId" clId="{4532B4E0-74FF-4A8B-8E8D-D779FC3D7D2F}" dt="2021-03-30T08:51:49.080" v="8280" actId="14100"/>
          <ac:picMkLst>
            <pc:docMk/>
            <pc:sldMk cId="1992603629" sldId="320"/>
            <ac:picMk id="16" creationId="{15874C22-EDDE-44DF-B1B0-5FBE6E8EEE76}"/>
          </ac:picMkLst>
        </pc:picChg>
      </pc:sldChg>
      <pc:sldChg chg="add del">
        <pc:chgData name="jeong yb" userId="2bba8f129c32909a" providerId="LiveId" clId="{4532B4E0-74FF-4A8B-8E8D-D779FC3D7D2F}" dt="2021-03-28T05:41:56.196" v="9" actId="2696"/>
        <pc:sldMkLst>
          <pc:docMk/>
          <pc:sldMk cId="2764429362" sldId="321"/>
        </pc:sldMkLst>
      </pc:sldChg>
      <pc:sldChg chg="addSp modSp add del mod">
        <pc:chgData name="jeong yb" userId="2bba8f129c32909a" providerId="LiveId" clId="{4532B4E0-74FF-4A8B-8E8D-D779FC3D7D2F}" dt="2021-03-29T06:09:41.957" v="4406" actId="2696"/>
        <pc:sldMkLst>
          <pc:docMk/>
          <pc:sldMk cId="4022549758" sldId="321"/>
        </pc:sldMkLst>
        <pc:spChg chg="mod">
          <ac:chgData name="jeong yb" userId="2bba8f129c32909a" providerId="LiveId" clId="{4532B4E0-74FF-4A8B-8E8D-D779FC3D7D2F}" dt="2021-03-28T17:16:11.584" v="296"/>
          <ac:spMkLst>
            <pc:docMk/>
            <pc:sldMk cId="4022549758" sldId="321"/>
            <ac:spMk id="3" creationId="{F62C461E-39CA-45ED-B914-2B4D6D0A696C}"/>
          </ac:spMkLst>
        </pc:spChg>
        <pc:graphicFrameChg chg="add">
          <ac:chgData name="jeong yb" userId="2bba8f129c32909a" providerId="LiveId" clId="{4532B4E0-74FF-4A8B-8E8D-D779FC3D7D2F}" dt="2021-03-28T18:38:38.476" v="2568"/>
          <ac:graphicFrameMkLst>
            <pc:docMk/>
            <pc:sldMk cId="4022549758" sldId="321"/>
            <ac:graphicFrameMk id="4" creationId="{FCA049BB-59D0-474C-BE5F-A90DD2BC1A00}"/>
          </ac:graphicFrameMkLst>
        </pc:graphicFrameChg>
      </pc:sldChg>
      <pc:sldChg chg="addSp modSp add del mod">
        <pc:chgData name="jeong yb" userId="2bba8f129c32909a" providerId="LiveId" clId="{4532B4E0-74FF-4A8B-8E8D-D779FC3D7D2F}" dt="2021-03-29T06:24:11.416" v="4409" actId="2696"/>
        <pc:sldMkLst>
          <pc:docMk/>
          <pc:sldMk cId="1994732390" sldId="322"/>
        </pc:sldMkLst>
        <pc:spChg chg="mod">
          <ac:chgData name="jeong yb" userId="2bba8f129c32909a" providerId="LiveId" clId="{4532B4E0-74FF-4A8B-8E8D-D779FC3D7D2F}" dt="2021-03-28T17:16:35.342" v="326"/>
          <ac:spMkLst>
            <pc:docMk/>
            <pc:sldMk cId="1994732390" sldId="322"/>
            <ac:spMk id="3" creationId="{F62C461E-39CA-45ED-B914-2B4D6D0A696C}"/>
          </ac:spMkLst>
        </pc:spChg>
        <pc:graphicFrameChg chg="add mod">
          <ac:chgData name="jeong yb" userId="2bba8f129c32909a" providerId="LiveId" clId="{4532B4E0-74FF-4A8B-8E8D-D779FC3D7D2F}" dt="2021-03-29T06:09:46.216" v="4407" actId="1076"/>
          <ac:graphicFrameMkLst>
            <pc:docMk/>
            <pc:sldMk cId="1994732390" sldId="322"/>
            <ac:graphicFrameMk id="4" creationId="{34C670F0-DA2D-4FD4-8A77-F130AA34FD7C}"/>
          </ac:graphicFrameMkLst>
        </pc:graphicFrameChg>
      </pc:sldChg>
      <pc:sldChg chg="addSp modSp add mod ord addCm delCm">
        <pc:chgData name="jeong yb" userId="2bba8f129c32909a" providerId="LiveId" clId="{4532B4E0-74FF-4A8B-8E8D-D779FC3D7D2F}" dt="2021-03-30T09:08:54.165" v="8485" actId="1076"/>
        <pc:sldMkLst>
          <pc:docMk/>
          <pc:sldMk cId="186352490" sldId="323"/>
        </pc:sldMkLst>
        <pc:spChg chg="mod">
          <ac:chgData name="jeong yb" userId="2bba8f129c32909a" providerId="LiveId" clId="{4532B4E0-74FF-4A8B-8E8D-D779FC3D7D2F}" dt="2021-03-29T06:02:44.808" v="3917" actId="20577"/>
          <ac:spMkLst>
            <pc:docMk/>
            <pc:sldMk cId="186352490" sldId="323"/>
            <ac:spMk id="3" creationId="{F62C461E-39CA-45ED-B914-2B4D6D0A696C}"/>
          </ac:spMkLst>
        </pc:spChg>
        <pc:spChg chg="add mod">
          <ac:chgData name="jeong yb" userId="2bba8f129c32909a" providerId="LiveId" clId="{4532B4E0-74FF-4A8B-8E8D-D779FC3D7D2F}" dt="2021-03-30T08:52:48.542" v="8288" actId="14100"/>
          <ac:spMkLst>
            <pc:docMk/>
            <pc:sldMk cId="186352490" sldId="323"/>
            <ac:spMk id="7" creationId="{E21D21C3-D01A-4001-BE4C-313EEC343E17}"/>
          </ac:spMkLst>
        </pc:spChg>
        <pc:spChg chg="add mod">
          <ac:chgData name="jeong yb" userId="2bba8f129c32909a" providerId="LiveId" clId="{4532B4E0-74FF-4A8B-8E8D-D779FC3D7D2F}" dt="2021-03-30T08:52:48.542" v="8288" actId="14100"/>
          <ac:spMkLst>
            <pc:docMk/>
            <pc:sldMk cId="186352490" sldId="323"/>
            <ac:spMk id="8" creationId="{AD59266B-2F1D-4105-84AC-F98E7C4B7B8F}"/>
          </ac:spMkLst>
        </pc:spChg>
        <pc:graphicFrameChg chg="add mod modGraphic">
          <ac:chgData name="jeong yb" userId="2bba8f129c32909a" providerId="LiveId" clId="{4532B4E0-74FF-4A8B-8E8D-D779FC3D7D2F}" dt="2021-03-30T09:08:54.165" v="8485" actId="1076"/>
          <ac:graphicFrameMkLst>
            <pc:docMk/>
            <pc:sldMk cId="186352490" sldId="323"/>
            <ac:graphicFrameMk id="4" creationId="{CB3EFDE2-766F-4F10-B223-49FB0E4F99E4}"/>
          </ac:graphicFrameMkLst>
        </pc:graphicFrameChg>
        <pc:picChg chg="add mod">
          <ac:chgData name="jeong yb" userId="2bba8f129c32909a" providerId="LiveId" clId="{4532B4E0-74FF-4A8B-8E8D-D779FC3D7D2F}" dt="2021-03-29T06:06:19.620" v="3965" actId="1076"/>
          <ac:picMkLst>
            <pc:docMk/>
            <pc:sldMk cId="186352490" sldId="323"/>
            <ac:picMk id="6" creationId="{00943207-110C-495E-BE65-61309DFA53F3}"/>
          </ac:picMkLst>
        </pc:picChg>
        <pc:picChg chg="add mod">
          <ac:chgData name="jeong yb" userId="2bba8f129c32909a" providerId="LiveId" clId="{4532B4E0-74FF-4A8B-8E8D-D779FC3D7D2F}" dt="2021-03-30T08:52:48.542" v="8288" actId="14100"/>
          <ac:picMkLst>
            <pc:docMk/>
            <pc:sldMk cId="186352490" sldId="323"/>
            <ac:picMk id="10" creationId="{960CFCA2-CB45-44F5-9A1A-F4C4320B087F}"/>
          </ac:picMkLst>
        </pc:picChg>
        <pc:picChg chg="add mod">
          <ac:chgData name="jeong yb" userId="2bba8f129c32909a" providerId="LiveId" clId="{4532B4E0-74FF-4A8B-8E8D-D779FC3D7D2F}" dt="2021-03-30T08:52:48.542" v="8288" actId="14100"/>
          <ac:picMkLst>
            <pc:docMk/>
            <pc:sldMk cId="186352490" sldId="323"/>
            <ac:picMk id="12" creationId="{7A94BE3D-D465-409D-9CC1-A615A7409C03}"/>
          </ac:picMkLst>
        </pc:picChg>
        <pc:picChg chg="add mod">
          <ac:chgData name="jeong yb" userId="2bba8f129c32909a" providerId="LiveId" clId="{4532B4E0-74FF-4A8B-8E8D-D779FC3D7D2F}" dt="2021-03-30T08:52:48.542" v="8288" actId="14100"/>
          <ac:picMkLst>
            <pc:docMk/>
            <pc:sldMk cId="186352490" sldId="323"/>
            <ac:picMk id="14" creationId="{ABA2CD04-C992-443A-8448-C27D6120373C}"/>
          </ac:picMkLst>
        </pc:picChg>
        <pc:picChg chg="add mod">
          <ac:chgData name="jeong yb" userId="2bba8f129c32909a" providerId="LiveId" clId="{4532B4E0-74FF-4A8B-8E8D-D779FC3D7D2F}" dt="2021-03-30T08:52:48.542" v="8288" actId="14100"/>
          <ac:picMkLst>
            <pc:docMk/>
            <pc:sldMk cId="186352490" sldId="323"/>
            <ac:picMk id="16" creationId="{ED19F226-8540-44AF-B9F8-88DCC6CBA794}"/>
          </ac:picMkLst>
        </pc:picChg>
        <pc:picChg chg="add mod">
          <ac:chgData name="jeong yb" userId="2bba8f129c32909a" providerId="LiveId" clId="{4532B4E0-74FF-4A8B-8E8D-D779FC3D7D2F}" dt="2021-03-30T08:52:48.542" v="8288" actId="14100"/>
          <ac:picMkLst>
            <pc:docMk/>
            <pc:sldMk cId="186352490" sldId="323"/>
            <ac:picMk id="18" creationId="{94FCAB72-569C-4A67-9067-DAC40C682EF2}"/>
          </ac:picMkLst>
        </pc:picChg>
        <pc:picChg chg="add mod">
          <ac:chgData name="jeong yb" userId="2bba8f129c32909a" providerId="LiveId" clId="{4532B4E0-74FF-4A8B-8E8D-D779FC3D7D2F}" dt="2021-03-30T08:52:53.158" v="8289" actId="1076"/>
          <ac:picMkLst>
            <pc:docMk/>
            <pc:sldMk cId="186352490" sldId="323"/>
            <ac:picMk id="20" creationId="{59DD4BD6-ECE9-4EC6-8D0C-D45BBF951259}"/>
          </ac:picMkLst>
        </pc:picChg>
      </pc:sldChg>
      <pc:sldChg chg="new del">
        <pc:chgData name="jeong yb" userId="2bba8f129c32909a" providerId="LiveId" clId="{4532B4E0-74FF-4A8B-8E8D-D779FC3D7D2F}" dt="2021-03-29T17:02:21.432" v="4415" actId="2696"/>
        <pc:sldMkLst>
          <pc:docMk/>
          <pc:sldMk cId="449232308" sldId="324"/>
        </pc:sldMkLst>
      </pc:sldChg>
      <pc:sldChg chg="add del">
        <pc:chgData name="jeong yb" userId="2bba8f129c32909a" providerId="LiveId" clId="{4532B4E0-74FF-4A8B-8E8D-D779FC3D7D2F}" dt="2021-03-28T18:38:26.412" v="2564" actId="2696"/>
        <pc:sldMkLst>
          <pc:docMk/>
          <pc:sldMk cId="555521777" sldId="324"/>
        </pc:sldMkLst>
      </pc:sldChg>
      <pc:sldChg chg="new del">
        <pc:chgData name="jeong yb" userId="2bba8f129c32909a" providerId="LiveId" clId="{4532B4E0-74FF-4A8B-8E8D-D779FC3D7D2F}" dt="2021-03-29T17:01:17.081" v="4412" actId="2696"/>
        <pc:sldMkLst>
          <pc:docMk/>
          <pc:sldMk cId="877701626" sldId="324"/>
        </pc:sldMkLst>
      </pc:sldChg>
      <pc:sldChg chg="addSp delSp modSp add mod ord addCm delCm">
        <pc:chgData name="jeong yb" userId="2bba8f129c32909a" providerId="LiveId" clId="{4532B4E0-74FF-4A8B-8E8D-D779FC3D7D2F}" dt="2021-03-30T07:58:02.350" v="7362" actId="1076"/>
        <pc:sldMkLst>
          <pc:docMk/>
          <pc:sldMk cId="2562167968" sldId="324"/>
        </pc:sldMkLst>
        <pc:spChg chg="mod">
          <ac:chgData name="jeong yb" userId="2bba8f129c32909a" providerId="LiveId" clId="{4532B4E0-74FF-4A8B-8E8D-D779FC3D7D2F}" dt="2021-03-29T17:13:05.011" v="4962"/>
          <ac:spMkLst>
            <pc:docMk/>
            <pc:sldMk cId="2562167968" sldId="324"/>
            <ac:spMk id="3" creationId="{F62C461E-39CA-45ED-B914-2B4D6D0A696C}"/>
          </ac:spMkLst>
        </pc:spChg>
        <pc:spChg chg="del">
          <ac:chgData name="jeong yb" userId="2bba8f129c32909a" providerId="LiveId" clId="{4532B4E0-74FF-4A8B-8E8D-D779FC3D7D2F}" dt="2021-03-29T17:13:42.459" v="4972" actId="21"/>
          <ac:spMkLst>
            <pc:docMk/>
            <pc:sldMk cId="2562167968" sldId="324"/>
            <ac:spMk id="24" creationId="{E2BCF007-37D4-4907-9493-E0D376D41EE0}"/>
          </ac:spMkLst>
        </pc:spChg>
        <pc:spChg chg="add del">
          <ac:chgData name="jeong yb" userId="2bba8f129c32909a" providerId="LiveId" clId="{4532B4E0-74FF-4A8B-8E8D-D779FC3D7D2F}" dt="2021-03-29T17:13:17.823" v="4965" actId="21"/>
          <ac:spMkLst>
            <pc:docMk/>
            <pc:sldMk cId="2562167968" sldId="324"/>
            <ac:spMk id="25" creationId="{FCE5B4FE-2C24-794C-9F33-22B88889A3EE}"/>
          </ac:spMkLst>
        </pc:spChg>
        <pc:spChg chg="del">
          <ac:chgData name="jeong yb" userId="2bba8f129c32909a" providerId="LiveId" clId="{4532B4E0-74FF-4A8B-8E8D-D779FC3D7D2F}" dt="2021-03-29T17:13:42.459" v="4972" actId="21"/>
          <ac:spMkLst>
            <pc:docMk/>
            <pc:sldMk cId="2562167968" sldId="324"/>
            <ac:spMk id="29" creationId="{1CDFF96A-F98A-4267-A5F6-9B4A6C114A41}"/>
          </ac:spMkLst>
        </pc:spChg>
        <pc:graphicFrameChg chg="del mod modGraphic">
          <ac:chgData name="jeong yb" userId="2bba8f129c32909a" providerId="LiveId" clId="{4532B4E0-74FF-4A8B-8E8D-D779FC3D7D2F}" dt="2021-03-29T17:13:36.293" v="4971" actId="21"/>
          <ac:graphicFrameMkLst>
            <pc:docMk/>
            <pc:sldMk cId="2562167968" sldId="324"/>
            <ac:graphicFrameMk id="33" creationId="{D2B8E57F-7379-4759-AF34-8EBC5D41A21D}"/>
          </ac:graphicFrameMkLst>
        </pc:graphicFrameChg>
        <pc:picChg chg="del">
          <ac:chgData name="jeong yb" userId="2bba8f129c32909a" providerId="LiveId" clId="{4532B4E0-74FF-4A8B-8E8D-D779FC3D7D2F}" dt="2021-03-29T17:13:07.365" v="4963" actId="21"/>
          <ac:picMkLst>
            <pc:docMk/>
            <pc:sldMk cId="2562167968" sldId="324"/>
            <ac:picMk id="4" creationId="{BED1E3AC-9704-489C-B6F2-294BA7765A27}"/>
          </ac:picMkLst>
        </pc:picChg>
        <pc:picChg chg="add del mod">
          <ac:chgData name="jeong yb" userId="2bba8f129c32909a" providerId="LiveId" clId="{4532B4E0-74FF-4A8B-8E8D-D779FC3D7D2F}" dt="2021-03-30T07:55:09.054" v="7346" actId="21"/>
          <ac:picMkLst>
            <pc:docMk/>
            <pc:sldMk cId="2562167968" sldId="324"/>
            <ac:picMk id="5" creationId="{BA58D4C0-4B0A-4FF7-92C1-0BF5AB5FC264}"/>
          </ac:picMkLst>
        </pc:picChg>
        <pc:picChg chg="add mod">
          <ac:chgData name="jeong yb" userId="2bba8f129c32909a" providerId="LiveId" clId="{4532B4E0-74FF-4A8B-8E8D-D779FC3D7D2F}" dt="2021-03-30T07:58:02.350" v="7362" actId="1076"/>
          <ac:picMkLst>
            <pc:docMk/>
            <pc:sldMk cId="2562167968" sldId="324"/>
            <ac:picMk id="6" creationId="{95F2B656-7709-431E-91BE-02CB6B517379}"/>
          </ac:picMkLst>
        </pc:picChg>
        <pc:picChg chg="del">
          <ac:chgData name="jeong yb" userId="2bba8f129c32909a" providerId="LiveId" clId="{4532B4E0-74FF-4A8B-8E8D-D779FC3D7D2F}" dt="2021-03-29T17:13:42.459" v="4972" actId="21"/>
          <ac:picMkLst>
            <pc:docMk/>
            <pc:sldMk cId="2562167968" sldId="324"/>
            <ac:picMk id="6" creationId="{96514CE2-5430-4628-B025-0D6FEDDAE44B}"/>
          </ac:picMkLst>
        </pc:picChg>
        <pc:picChg chg="del">
          <ac:chgData name="jeong yb" userId="2bba8f129c32909a" providerId="LiveId" clId="{4532B4E0-74FF-4A8B-8E8D-D779FC3D7D2F}" dt="2021-03-29T17:13:42.459" v="4972" actId="21"/>
          <ac:picMkLst>
            <pc:docMk/>
            <pc:sldMk cId="2562167968" sldId="324"/>
            <ac:picMk id="8" creationId="{DEAFE1BE-B84B-4445-A71E-C9DF4F3BC15E}"/>
          </ac:picMkLst>
        </pc:picChg>
        <pc:picChg chg="del">
          <ac:chgData name="jeong yb" userId="2bba8f129c32909a" providerId="LiveId" clId="{4532B4E0-74FF-4A8B-8E8D-D779FC3D7D2F}" dt="2021-03-29T17:13:42.459" v="4972" actId="21"/>
          <ac:picMkLst>
            <pc:docMk/>
            <pc:sldMk cId="2562167968" sldId="324"/>
            <ac:picMk id="10" creationId="{A14C0F92-8CF3-4502-8A42-A44D8661DFCE}"/>
          </ac:picMkLst>
        </pc:picChg>
        <pc:picChg chg="del">
          <ac:chgData name="jeong yb" userId="2bba8f129c32909a" providerId="LiveId" clId="{4532B4E0-74FF-4A8B-8E8D-D779FC3D7D2F}" dt="2021-03-29T17:13:42.459" v="4972" actId="21"/>
          <ac:picMkLst>
            <pc:docMk/>
            <pc:sldMk cId="2562167968" sldId="324"/>
            <ac:picMk id="12" creationId="{A3117252-604C-4106-B351-03036C2C6565}"/>
          </ac:picMkLst>
        </pc:picChg>
        <pc:picChg chg="del">
          <ac:chgData name="jeong yb" userId="2bba8f129c32909a" providerId="LiveId" clId="{4532B4E0-74FF-4A8B-8E8D-D779FC3D7D2F}" dt="2021-03-29T17:13:42.459" v="4972" actId="21"/>
          <ac:picMkLst>
            <pc:docMk/>
            <pc:sldMk cId="2562167968" sldId="324"/>
            <ac:picMk id="14" creationId="{49B3BB14-8E5F-4241-A876-F58C78B28D77}"/>
          </ac:picMkLst>
        </pc:picChg>
        <pc:picChg chg="del">
          <ac:chgData name="jeong yb" userId="2bba8f129c32909a" providerId="LiveId" clId="{4532B4E0-74FF-4A8B-8E8D-D779FC3D7D2F}" dt="2021-03-29T17:13:44.972" v="4973" actId="21"/>
          <ac:picMkLst>
            <pc:docMk/>
            <pc:sldMk cId="2562167968" sldId="324"/>
            <ac:picMk id="16" creationId="{60521FD6-02C5-4DA8-99A8-1E2EAE017327}"/>
          </ac:picMkLst>
        </pc:picChg>
        <pc:picChg chg="del">
          <ac:chgData name="jeong yb" userId="2bba8f129c32909a" providerId="LiveId" clId="{4532B4E0-74FF-4A8B-8E8D-D779FC3D7D2F}" dt="2021-03-29T17:13:42.459" v="4972" actId="21"/>
          <ac:picMkLst>
            <pc:docMk/>
            <pc:sldMk cId="2562167968" sldId="324"/>
            <ac:picMk id="18" creationId="{175B6832-0E41-473E-B58F-225152AE30E5}"/>
          </ac:picMkLst>
        </pc:picChg>
        <pc:picChg chg="del">
          <ac:chgData name="jeong yb" userId="2bba8f129c32909a" providerId="LiveId" clId="{4532B4E0-74FF-4A8B-8E8D-D779FC3D7D2F}" dt="2021-03-29T17:13:42.459" v="4972" actId="21"/>
          <ac:picMkLst>
            <pc:docMk/>
            <pc:sldMk cId="2562167968" sldId="324"/>
            <ac:picMk id="20" creationId="{1D790948-EBBA-4D17-A601-34B32CF3287A}"/>
          </ac:picMkLst>
        </pc:picChg>
        <pc:picChg chg="del">
          <ac:chgData name="jeong yb" userId="2bba8f129c32909a" providerId="LiveId" clId="{4532B4E0-74FF-4A8B-8E8D-D779FC3D7D2F}" dt="2021-03-29T17:13:44.972" v="4973" actId="21"/>
          <ac:picMkLst>
            <pc:docMk/>
            <pc:sldMk cId="2562167968" sldId="324"/>
            <ac:picMk id="22" creationId="{EA66463A-96A2-4FBD-A55C-0605F520F344}"/>
          </ac:picMkLst>
        </pc:picChg>
        <pc:picChg chg="del">
          <ac:chgData name="jeong yb" userId="2bba8f129c32909a" providerId="LiveId" clId="{4532B4E0-74FF-4A8B-8E8D-D779FC3D7D2F}" dt="2021-03-29T17:13:44.972" v="4973" actId="21"/>
          <ac:picMkLst>
            <pc:docMk/>
            <pc:sldMk cId="2562167968" sldId="324"/>
            <ac:picMk id="35" creationId="{1B13EE0F-3B6D-4726-B78A-B478BBBDBD39}"/>
          </ac:picMkLst>
        </pc:picChg>
      </pc:sldChg>
      <pc:sldChg chg="addSp modSp new add del mod addCm delCm">
        <pc:chgData name="jeong yb" userId="2bba8f129c32909a" providerId="LiveId" clId="{4532B4E0-74FF-4A8B-8E8D-D779FC3D7D2F}" dt="2021-03-30T08:12:14.726" v="7582" actId="2696"/>
        <pc:sldMkLst>
          <pc:docMk/>
          <pc:sldMk cId="128821842" sldId="325"/>
        </pc:sldMkLst>
        <pc:spChg chg="add mod">
          <ac:chgData name="jeong yb" userId="2bba8f129c32909a" providerId="LiveId" clId="{4532B4E0-74FF-4A8B-8E8D-D779FC3D7D2F}" dt="2021-03-29T17:16:11.023" v="5027" actId="1076"/>
          <ac:spMkLst>
            <pc:docMk/>
            <pc:sldMk cId="128821842" sldId="325"/>
            <ac:spMk id="2" creationId="{4AE455C8-13CE-4A16-AE92-0DAEC993A6E6}"/>
          </ac:spMkLst>
        </pc:spChg>
      </pc:sldChg>
      <pc:sldChg chg="modSp add del mod">
        <pc:chgData name="jeong yb" userId="2bba8f129c32909a" providerId="LiveId" clId="{4532B4E0-74FF-4A8B-8E8D-D779FC3D7D2F}" dt="2021-03-30T08:55:47.718" v="8316" actId="2696"/>
        <pc:sldMkLst>
          <pc:docMk/>
          <pc:sldMk cId="3445848538" sldId="326"/>
        </pc:sldMkLst>
        <pc:spChg chg="mod">
          <ac:chgData name="jeong yb" userId="2bba8f129c32909a" providerId="LiveId" clId="{4532B4E0-74FF-4A8B-8E8D-D779FC3D7D2F}" dt="2021-03-29T17:16:29.718" v="5043"/>
          <ac:spMkLst>
            <pc:docMk/>
            <pc:sldMk cId="3445848538" sldId="326"/>
            <ac:spMk id="2" creationId="{4AE455C8-13CE-4A16-AE92-0DAEC993A6E6}"/>
          </ac:spMkLst>
        </pc:spChg>
      </pc:sldChg>
      <pc:sldChg chg="modSp add del mod ord">
        <pc:chgData name="jeong yb" userId="2bba8f129c32909a" providerId="LiveId" clId="{4532B4E0-74FF-4A8B-8E8D-D779FC3D7D2F}" dt="2021-03-30T08:55:44.844" v="8315" actId="2696"/>
        <pc:sldMkLst>
          <pc:docMk/>
          <pc:sldMk cId="3735824238" sldId="327"/>
        </pc:sldMkLst>
        <pc:spChg chg="mod">
          <ac:chgData name="jeong yb" userId="2bba8f129c32909a" providerId="LiveId" clId="{4532B4E0-74FF-4A8B-8E8D-D779FC3D7D2F}" dt="2021-03-29T17:17:02.981" v="5056"/>
          <ac:spMkLst>
            <pc:docMk/>
            <pc:sldMk cId="3735824238" sldId="327"/>
            <ac:spMk id="2" creationId="{4AE455C8-13CE-4A16-AE92-0DAEC993A6E6}"/>
          </ac:spMkLst>
        </pc:spChg>
      </pc:sldChg>
      <pc:sldChg chg="modSp add del mod ord">
        <pc:chgData name="jeong yb" userId="2bba8f129c32909a" providerId="LiveId" clId="{4532B4E0-74FF-4A8B-8E8D-D779FC3D7D2F}" dt="2021-03-30T08:56:04.167" v="8317" actId="2696"/>
        <pc:sldMkLst>
          <pc:docMk/>
          <pc:sldMk cId="534882969" sldId="328"/>
        </pc:sldMkLst>
        <pc:spChg chg="mod">
          <ac:chgData name="jeong yb" userId="2bba8f129c32909a" providerId="LiveId" clId="{4532B4E0-74FF-4A8B-8E8D-D779FC3D7D2F}" dt="2021-03-29T17:17:14.924" v="5072"/>
          <ac:spMkLst>
            <pc:docMk/>
            <pc:sldMk cId="534882969" sldId="328"/>
            <ac:spMk id="2" creationId="{4AE455C8-13CE-4A16-AE92-0DAEC993A6E6}"/>
          </ac:spMkLst>
        </pc:spChg>
      </pc:sldChg>
      <pc:sldChg chg="addSp delSp modSp add mod">
        <pc:chgData name="jeong yb" userId="2bba8f129c32909a" providerId="LiveId" clId="{4532B4E0-74FF-4A8B-8E8D-D779FC3D7D2F}" dt="2021-03-30T09:08:30.903" v="8482" actId="1076"/>
        <pc:sldMkLst>
          <pc:docMk/>
          <pc:sldMk cId="2204582972" sldId="329"/>
        </pc:sldMkLst>
        <pc:spChg chg="mod">
          <ac:chgData name="jeong yb" userId="2bba8f129c32909a" providerId="LiveId" clId="{4532B4E0-74FF-4A8B-8E8D-D779FC3D7D2F}" dt="2021-03-29T17:52:37.552" v="5843" actId="20577"/>
          <ac:spMkLst>
            <pc:docMk/>
            <pc:sldMk cId="2204582972" sldId="329"/>
            <ac:spMk id="3" creationId="{F62C461E-39CA-45ED-B914-2B4D6D0A696C}"/>
          </ac:spMkLst>
        </pc:spChg>
        <pc:spChg chg="mod">
          <ac:chgData name="jeong yb" userId="2bba8f129c32909a" providerId="LiveId" clId="{4532B4E0-74FF-4A8B-8E8D-D779FC3D7D2F}" dt="2021-03-30T08:50:32.172" v="8271" actId="1076"/>
          <ac:spMkLst>
            <pc:docMk/>
            <pc:sldMk cId="2204582972" sldId="329"/>
            <ac:spMk id="350" creationId="{70103DB0-172D-4081-B0C3-9DBB882C3FDD}"/>
          </ac:spMkLst>
        </pc:spChg>
        <pc:graphicFrameChg chg="mod modGraphic">
          <ac:chgData name="jeong yb" userId="2bba8f129c32909a" providerId="LiveId" clId="{4532B4E0-74FF-4A8B-8E8D-D779FC3D7D2F}" dt="2021-03-30T09:08:30.903" v="8482" actId="1076"/>
          <ac:graphicFrameMkLst>
            <pc:docMk/>
            <pc:sldMk cId="2204582972" sldId="329"/>
            <ac:graphicFrameMk id="4" creationId="{A6D69310-A932-474A-B56F-A93565271EEF}"/>
          </ac:graphicFrameMkLst>
        </pc:graphicFrameChg>
        <pc:picChg chg="add mod ord">
          <ac:chgData name="jeong yb" userId="2bba8f129c32909a" providerId="LiveId" clId="{4532B4E0-74FF-4A8B-8E8D-D779FC3D7D2F}" dt="2021-03-29T17:50:42.501" v="5760" actId="167"/>
          <ac:picMkLst>
            <pc:docMk/>
            <pc:sldMk cId="2204582972" sldId="329"/>
            <ac:picMk id="6" creationId="{CB8565FA-A14A-4D0E-A62B-C4EF3409B707}"/>
          </ac:picMkLst>
        </pc:picChg>
        <pc:picChg chg="del">
          <ac:chgData name="jeong yb" userId="2bba8f129c32909a" providerId="LiveId" clId="{4532B4E0-74FF-4A8B-8E8D-D779FC3D7D2F}" dt="2021-03-29T17:48:55.704" v="5745" actId="21"/>
          <ac:picMkLst>
            <pc:docMk/>
            <pc:sldMk cId="2204582972" sldId="329"/>
            <ac:picMk id="7" creationId="{9D0742B1-61B7-4F29-AD6F-203D1680CDCA}"/>
          </ac:picMkLst>
        </pc:picChg>
        <pc:picChg chg="mod">
          <ac:chgData name="jeong yb" userId="2bba8f129c32909a" providerId="LiveId" clId="{4532B4E0-74FF-4A8B-8E8D-D779FC3D7D2F}" dt="2021-03-30T08:50:47.160" v="8272" actId="14100"/>
          <ac:picMkLst>
            <pc:docMk/>
            <pc:sldMk cId="2204582972" sldId="329"/>
            <ac:picMk id="8" creationId="{1EA65AF8-CE4E-40D7-A11F-2195B793E980}"/>
          </ac:picMkLst>
        </pc:picChg>
        <pc:picChg chg="mod">
          <ac:chgData name="jeong yb" userId="2bba8f129c32909a" providerId="LiveId" clId="{4532B4E0-74FF-4A8B-8E8D-D779FC3D7D2F}" dt="2021-03-30T08:50:47.160" v="8272" actId="14100"/>
          <ac:picMkLst>
            <pc:docMk/>
            <pc:sldMk cId="2204582972" sldId="329"/>
            <ac:picMk id="10" creationId="{46775702-C92F-4464-B7C4-F771F243F402}"/>
          </ac:picMkLst>
        </pc:picChg>
        <pc:picChg chg="mod">
          <ac:chgData name="jeong yb" userId="2bba8f129c32909a" providerId="LiveId" clId="{4532B4E0-74FF-4A8B-8E8D-D779FC3D7D2F}" dt="2021-03-30T08:50:52.022" v="8273" actId="1076"/>
          <ac:picMkLst>
            <pc:docMk/>
            <pc:sldMk cId="2204582972" sldId="329"/>
            <ac:picMk id="11" creationId="{E03C3C53-B3B9-44F2-BAA4-88F99856E5E1}"/>
          </ac:picMkLst>
        </pc:picChg>
        <pc:picChg chg="mod">
          <ac:chgData name="jeong yb" userId="2bba8f129c32909a" providerId="LiveId" clId="{4532B4E0-74FF-4A8B-8E8D-D779FC3D7D2F}" dt="2021-03-30T08:50:47.160" v="8272" actId="14100"/>
          <ac:picMkLst>
            <pc:docMk/>
            <pc:sldMk cId="2204582972" sldId="329"/>
            <ac:picMk id="12" creationId="{B31F8430-5B9A-41CE-ACB6-4808D01C84F9}"/>
          </ac:picMkLst>
        </pc:picChg>
        <pc:picChg chg="mod">
          <ac:chgData name="jeong yb" userId="2bba8f129c32909a" providerId="LiveId" clId="{4532B4E0-74FF-4A8B-8E8D-D779FC3D7D2F}" dt="2021-03-30T08:50:47.160" v="8272" actId="14100"/>
          <ac:picMkLst>
            <pc:docMk/>
            <pc:sldMk cId="2204582972" sldId="329"/>
            <ac:picMk id="14" creationId="{CD72EDF6-81F3-4AD6-8C27-9DD49DE940D3}"/>
          </ac:picMkLst>
        </pc:picChg>
        <pc:picChg chg="del mod">
          <ac:chgData name="jeong yb" userId="2bba8f129c32909a" providerId="LiveId" clId="{4532B4E0-74FF-4A8B-8E8D-D779FC3D7D2F}" dt="2021-03-29T17:52:01.657" v="5802" actId="21"/>
          <ac:picMkLst>
            <pc:docMk/>
            <pc:sldMk cId="2204582972" sldId="329"/>
            <ac:picMk id="15" creationId="{74258A1F-DD6B-4F67-A707-089532EB5B43}"/>
          </ac:picMkLst>
        </pc:picChg>
        <pc:picChg chg="mod">
          <ac:chgData name="jeong yb" userId="2bba8f129c32909a" providerId="LiveId" clId="{4532B4E0-74FF-4A8B-8E8D-D779FC3D7D2F}" dt="2021-03-30T08:50:47.160" v="8272" actId="14100"/>
          <ac:picMkLst>
            <pc:docMk/>
            <pc:sldMk cId="2204582972" sldId="329"/>
            <ac:picMk id="16" creationId="{BF6D605A-4A08-4FF9-B2BD-C569B05E8F11}"/>
          </ac:picMkLst>
        </pc:picChg>
      </pc:sldChg>
      <pc:sldChg chg="addSp delSp modSp add mod">
        <pc:chgData name="jeong yb" userId="2bba8f129c32909a" providerId="LiveId" clId="{4532B4E0-74FF-4A8B-8E8D-D779FC3D7D2F}" dt="2021-03-30T08:51:18.792" v="8277" actId="1076"/>
        <pc:sldMkLst>
          <pc:docMk/>
          <pc:sldMk cId="3573750180" sldId="330"/>
        </pc:sldMkLst>
        <pc:spChg chg="mod">
          <ac:chgData name="jeong yb" userId="2bba8f129c32909a" providerId="LiveId" clId="{4532B4E0-74FF-4A8B-8E8D-D779FC3D7D2F}" dt="2021-03-29T17:48:47.178" v="5743"/>
          <ac:spMkLst>
            <pc:docMk/>
            <pc:sldMk cId="3573750180" sldId="330"/>
            <ac:spMk id="3" creationId="{F62C461E-39CA-45ED-B914-2B4D6D0A696C}"/>
          </ac:spMkLst>
        </pc:spChg>
        <pc:graphicFrameChg chg="mod modGraphic">
          <ac:chgData name="jeong yb" userId="2bba8f129c32909a" providerId="LiveId" clId="{4532B4E0-74FF-4A8B-8E8D-D779FC3D7D2F}" dt="2021-03-29T18:21:50.397" v="7059"/>
          <ac:graphicFrameMkLst>
            <pc:docMk/>
            <pc:sldMk cId="3573750180" sldId="330"/>
            <ac:graphicFrameMk id="4" creationId="{A6D69310-A932-474A-B56F-A93565271EEF}"/>
          </ac:graphicFrameMkLst>
        </pc:graphicFrameChg>
        <pc:picChg chg="add mod ord">
          <ac:chgData name="jeong yb" userId="2bba8f129c32909a" providerId="LiveId" clId="{4532B4E0-74FF-4A8B-8E8D-D779FC3D7D2F}" dt="2021-03-30T08:51:03.331" v="8275" actId="1076"/>
          <ac:picMkLst>
            <pc:docMk/>
            <pc:sldMk cId="3573750180" sldId="330"/>
            <ac:picMk id="6" creationId="{29EED673-AC03-4959-A440-A2B1310AACD6}"/>
          </ac:picMkLst>
        </pc:picChg>
        <pc:picChg chg="del">
          <ac:chgData name="jeong yb" userId="2bba8f129c32909a" providerId="LiveId" clId="{4532B4E0-74FF-4A8B-8E8D-D779FC3D7D2F}" dt="2021-03-29T17:48:51.020" v="5744" actId="21"/>
          <ac:picMkLst>
            <pc:docMk/>
            <pc:sldMk cId="3573750180" sldId="330"/>
            <ac:picMk id="7" creationId="{9D0742B1-61B7-4F29-AD6F-203D1680CDCA}"/>
          </ac:picMkLst>
        </pc:picChg>
        <pc:picChg chg="mod">
          <ac:chgData name="jeong yb" userId="2bba8f129c32909a" providerId="LiveId" clId="{4532B4E0-74FF-4A8B-8E8D-D779FC3D7D2F}" dt="2021-03-30T08:51:10.888" v="8276" actId="14100"/>
          <ac:picMkLst>
            <pc:docMk/>
            <pc:sldMk cId="3573750180" sldId="330"/>
            <ac:picMk id="8" creationId="{1EA65AF8-CE4E-40D7-A11F-2195B793E980}"/>
          </ac:picMkLst>
        </pc:picChg>
        <pc:picChg chg="mod">
          <ac:chgData name="jeong yb" userId="2bba8f129c32909a" providerId="LiveId" clId="{4532B4E0-74FF-4A8B-8E8D-D779FC3D7D2F}" dt="2021-03-30T08:51:18.792" v="8277" actId="1076"/>
          <ac:picMkLst>
            <pc:docMk/>
            <pc:sldMk cId="3573750180" sldId="330"/>
            <ac:picMk id="10" creationId="{46775702-C92F-4464-B7C4-F771F243F402}"/>
          </ac:picMkLst>
        </pc:picChg>
        <pc:picChg chg="del mod">
          <ac:chgData name="jeong yb" userId="2bba8f129c32909a" providerId="LiveId" clId="{4532B4E0-74FF-4A8B-8E8D-D779FC3D7D2F}" dt="2021-03-29T18:21:18.373" v="6916" actId="478"/>
          <ac:picMkLst>
            <pc:docMk/>
            <pc:sldMk cId="3573750180" sldId="330"/>
            <ac:picMk id="11" creationId="{E03C3C53-B3B9-44F2-BAA4-88F99856E5E1}"/>
          </ac:picMkLst>
        </pc:picChg>
        <pc:picChg chg="del mod">
          <ac:chgData name="jeong yb" userId="2bba8f129c32909a" providerId="LiveId" clId="{4532B4E0-74FF-4A8B-8E8D-D779FC3D7D2F}" dt="2021-03-29T18:21:13.521" v="6915" actId="21"/>
          <ac:picMkLst>
            <pc:docMk/>
            <pc:sldMk cId="3573750180" sldId="330"/>
            <ac:picMk id="12" creationId="{B31F8430-5B9A-41CE-ACB6-4808D01C84F9}"/>
          </ac:picMkLst>
        </pc:picChg>
        <pc:picChg chg="del mod">
          <ac:chgData name="jeong yb" userId="2bba8f129c32909a" providerId="LiveId" clId="{4532B4E0-74FF-4A8B-8E8D-D779FC3D7D2F}" dt="2021-03-29T18:21:13.521" v="6915" actId="21"/>
          <ac:picMkLst>
            <pc:docMk/>
            <pc:sldMk cId="3573750180" sldId="330"/>
            <ac:picMk id="14" creationId="{CD72EDF6-81F3-4AD6-8C27-9DD49DE940D3}"/>
          </ac:picMkLst>
        </pc:picChg>
        <pc:picChg chg="del mod">
          <ac:chgData name="jeong yb" userId="2bba8f129c32909a" providerId="LiveId" clId="{4532B4E0-74FF-4A8B-8E8D-D779FC3D7D2F}" dt="2021-03-29T18:21:13.521" v="6915" actId="21"/>
          <ac:picMkLst>
            <pc:docMk/>
            <pc:sldMk cId="3573750180" sldId="330"/>
            <ac:picMk id="15" creationId="{74258A1F-DD6B-4F67-A707-089532EB5B43}"/>
          </ac:picMkLst>
        </pc:picChg>
        <pc:picChg chg="del mod">
          <ac:chgData name="jeong yb" userId="2bba8f129c32909a" providerId="LiveId" clId="{4532B4E0-74FF-4A8B-8E8D-D779FC3D7D2F}" dt="2021-03-29T18:21:13.521" v="6915" actId="21"/>
          <ac:picMkLst>
            <pc:docMk/>
            <pc:sldMk cId="3573750180" sldId="330"/>
            <ac:picMk id="16" creationId="{BF6D605A-4A08-4FF9-B2BD-C569B05E8F11}"/>
          </ac:picMkLst>
        </pc:picChg>
      </pc:sldChg>
      <pc:sldChg chg="addSp delSp modSp add del mod ord">
        <pc:chgData name="jeong yb" userId="2bba8f129c32909a" providerId="LiveId" clId="{4532B4E0-74FF-4A8B-8E8D-D779FC3D7D2F}" dt="2021-03-30T08:55:37.945" v="8313" actId="2696"/>
        <pc:sldMkLst>
          <pc:docMk/>
          <pc:sldMk cId="3691391773" sldId="331"/>
        </pc:sldMkLst>
        <pc:spChg chg="mod">
          <ac:chgData name="jeong yb" userId="2bba8f129c32909a" providerId="LiveId" clId="{4532B4E0-74FF-4A8B-8E8D-D779FC3D7D2F}" dt="2021-03-30T08:08:25.309" v="7521" actId="1076"/>
          <ac:spMkLst>
            <pc:docMk/>
            <pc:sldMk cId="3691391773" sldId="331"/>
            <ac:spMk id="2" creationId="{4AE455C8-13CE-4A16-AE92-0DAEC993A6E6}"/>
          </ac:spMkLst>
        </pc:spChg>
        <pc:grpChg chg="add del mod">
          <ac:chgData name="jeong yb" userId="2bba8f129c32909a" providerId="LiveId" clId="{4532B4E0-74FF-4A8B-8E8D-D779FC3D7D2F}" dt="2021-03-30T08:00:14.301" v="7404" actId="165"/>
          <ac:grpSpMkLst>
            <pc:docMk/>
            <pc:sldMk cId="3691391773" sldId="331"/>
            <ac:grpSpMk id="29" creationId="{B2703307-3193-430A-B372-AA984FE90AD7}"/>
          </ac:grpSpMkLst>
        </pc:grpChg>
        <pc:picChg chg="add del mod">
          <ac:chgData name="jeong yb" userId="2bba8f129c32909a" providerId="LiveId" clId="{4532B4E0-74FF-4A8B-8E8D-D779FC3D7D2F}" dt="2021-03-30T07:58:38.933" v="7365" actId="21"/>
          <ac:picMkLst>
            <pc:docMk/>
            <pc:sldMk cId="3691391773" sldId="331"/>
            <ac:picMk id="4" creationId="{6E1BE384-8D86-45C5-8D73-DEA867CD7C90}"/>
          </ac:picMkLst>
        </pc:picChg>
        <pc:picChg chg="add del mod">
          <ac:chgData name="jeong yb" userId="2bba8f129c32909a" providerId="LiveId" clId="{4532B4E0-74FF-4A8B-8E8D-D779FC3D7D2F}" dt="2021-03-30T07:58:35.576" v="7364" actId="21"/>
          <ac:picMkLst>
            <pc:docMk/>
            <pc:sldMk cId="3691391773" sldId="331"/>
            <ac:picMk id="6" creationId="{0AB2F1E1-6A8A-49C2-AF46-2E7A06093779}"/>
          </ac:picMkLst>
        </pc:picChg>
        <pc:picChg chg="add del mod">
          <ac:chgData name="jeong yb" userId="2bba8f129c32909a" providerId="LiveId" clId="{4532B4E0-74FF-4A8B-8E8D-D779FC3D7D2F}" dt="2021-03-30T07:58:35.576" v="7364" actId="21"/>
          <ac:picMkLst>
            <pc:docMk/>
            <pc:sldMk cId="3691391773" sldId="331"/>
            <ac:picMk id="8" creationId="{EE25DE2A-C36A-4825-ABD3-DF5595F62705}"/>
          </ac:picMkLst>
        </pc:picChg>
        <pc:picChg chg="add del mod topLvl">
          <ac:chgData name="jeong yb" userId="2bba8f129c32909a" providerId="LiveId" clId="{4532B4E0-74FF-4A8B-8E8D-D779FC3D7D2F}" dt="2021-03-30T08:09:58.377" v="7552" actId="21"/>
          <ac:picMkLst>
            <pc:docMk/>
            <pc:sldMk cId="3691391773" sldId="331"/>
            <ac:picMk id="10" creationId="{B1E5A500-39D3-4F38-BA1B-01BA65095EA5}"/>
          </ac:picMkLst>
        </pc:picChg>
        <pc:picChg chg="add mod topLvl">
          <ac:chgData name="jeong yb" userId="2bba8f129c32909a" providerId="LiveId" clId="{4532B4E0-74FF-4A8B-8E8D-D779FC3D7D2F}" dt="2021-03-30T08:08:59.056" v="7536" actId="1076"/>
          <ac:picMkLst>
            <pc:docMk/>
            <pc:sldMk cId="3691391773" sldId="331"/>
            <ac:picMk id="12" creationId="{5FC54660-A0EC-40C4-960D-244F1D24C2D3}"/>
          </ac:picMkLst>
        </pc:picChg>
        <pc:picChg chg="add del mod topLvl">
          <ac:chgData name="jeong yb" userId="2bba8f129c32909a" providerId="LiveId" clId="{4532B4E0-74FF-4A8B-8E8D-D779FC3D7D2F}" dt="2021-03-30T08:09:58.377" v="7552" actId="21"/>
          <ac:picMkLst>
            <pc:docMk/>
            <pc:sldMk cId="3691391773" sldId="331"/>
            <ac:picMk id="14" creationId="{70C23811-8EAD-4630-AF5C-12776C576C86}"/>
          </ac:picMkLst>
        </pc:picChg>
        <pc:picChg chg="add del mod topLvl">
          <ac:chgData name="jeong yb" userId="2bba8f129c32909a" providerId="LiveId" clId="{4532B4E0-74FF-4A8B-8E8D-D779FC3D7D2F}" dt="2021-03-30T08:09:58.377" v="7552" actId="21"/>
          <ac:picMkLst>
            <pc:docMk/>
            <pc:sldMk cId="3691391773" sldId="331"/>
            <ac:picMk id="16" creationId="{963DC309-92C6-473A-A0B2-8E04B72AEBE9}"/>
          </ac:picMkLst>
        </pc:picChg>
        <pc:picChg chg="add del mod topLvl">
          <ac:chgData name="jeong yb" userId="2bba8f129c32909a" providerId="LiveId" clId="{4532B4E0-74FF-4A8B-8E8D-D779FC3D7D2F}" dt="2021-03-30T08:09:58.377" v="7552" actId="21"/>
          <ac:picMkLst>
            <pc:docMk/>
            <pc:sldMk cId="3691391773" sldId="331"/>
            <ac:picMk id="18" creationId="{D6096214-B4DE-40BB-9DEE-B6F4D329502E}"/>
          </ac:picMkLst>
        </pc:picChg>
        <pc:picChg chg="add del mod topLvl">
          <ac:chgData name="jeong yb" userId="2bba8f129c32909a" providerId="LiveId" clId="{4532B4E0-74FF-4A8B-8E8D-D779FC3D7D2F}" dt="2021-03-30T08:09:58.377" v="7552" actId="21"/>
          <ac:picMkLst>
            <pc:docMk/>
            <pc:sldMk cId="3691391773" sldId="331"/>
            <ac:picMk id="20" creationId="{6FA5703D-1D66-43AA-A2EB-4278D14F9C56}"/>
          </ac:picMkLst>
        </pc:picChg>
        <pc:picChg chg="add del mod topLvl">
          <ac:chgData name="jeong yb" userId="2bba8f129c32909a" providerId="LiveId" clId="{4532B4E0-74FF-4A8B-8E8D-D779FC3D7D2F}" dt="2021-03-30T08:09:58.377" v="7552" actId="21"/>
          <ac:picMkLst>
            <pc:docMk/>
            <pc:sldMk cId="3691391773" sldId="331"/>
            <ac:picMk id="22" creationId="{C41FB27B-5135-4690-8E56-B7954D389859}"/>
          </ac:picMkLst>
        </pc:picChg>
        <pc:picChg chg="add mod topLvl">
          <ac:chgData name="jeong yb" userId="2bba8f129c32909a" providerId="LiveId" clId="{4532B4E0-74FF-4A8B-8E8D-D779FC3D7D2F}" dt="2021-03-30T08:08:39.716" v="7528" actId="1076"/>
          <ac:picMkLst>
            <pc:docMk/>
            <pc:sldMk cId="3691391773" sldId="331"/>
            <ac:picMk id="24" creationId="{BAC1231D-BB31-4FA5-A184-5ED76C3CA7DA}"/>
          </ac:picMkLst>
        </pc:picChg>
        <pc:picChg chg="add mod topLvl">
          <ac:chgData name="jeong yb" userId="2bba8f129c32909a" providerId="LiveId" clId="{4532B4E0-74FF-4A8B-8E8D-D779FC3D7D2F}" dt="2021-03-30T08:08:42.183" v="7530" actId="1076"/>
          <ac:picMkLst>
            <pc:docMk/>
            <pc:sldMk cId="3691391773" sldId="331"/>
            <ac:picMk id="26" creationId="{75574344-81E2-4A62-AC2D-AFAB7CF58DC7}"/>
          </ac:picMkLst>
        </pc:picChg>
        <pc:picChg chg="add mod topLvl">
          <ac:chgData name="jeong yb" userId="2bba8f129c32909a" providerId="LiveId" clId="{4532B4E0-74FF-4A8B-8E8D-D779FC3D7D2F}" dt="2021-03-30T08:08:58.618" v="7535" actId="1076"/>
          <ac:picMkLst>
            <pc:docMk/>
            <pc:sldMk cId="3691391773" sldId="331"/>
            <ac:picMk id="28" creationId="{246D7046-6722-43D7-A96E-E1F86B10581E}"/>
          </ac:picMkLst>
        </pc:picChg>
      </pc:sldChg>
      <pc:sldChg chg="modSp add mod">
        <pc:chgData name="jeong yb" userId="2bba8f129c32909a" providerId="LiveId" clId="{4532B4E0-74FF-4A8B-8E8D-D779FC3D7D2F}" dt="2021-03-30T08:54:10.205" v="8301" actId="14100"/>
        <pc:sldMkLst>
          <pc:docMk/>
          <pc:sldMk cId="0" sldId="332"/>
        </pc:sldMkLst>
        <pc:spChg chg="mod">
          <ac:chgData name="jeong yb" userId="2bba8f129c32909a" providerId="LiveId" clId="{4532B4E0-74FF-4A8B-8E8D-D779FC3D7D2F}" dt="2021-03-30T08:54:10.205" v="8301" actId="14100"/>
          <ac:spMkLst>
            <pc:docMk/>
            <pc:sldMk cId="0" sldId="332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10.205" v="8301" actId="14100"/>
          <ac:spMkLst>
            <pc:docMk/>
            <pc:sldMk cId="0" sldId="332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10.205" v="8301" actId="14100"/>
          <ac:spMkLst>
            <pc:docMk/>
            <pc:sldMk cId="0" sldId="332"/>
            <ac:spMk id="377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10.205" v="8301" actId="14100"/>
          <ac:spMkLst>
            <pc:docMk/>
            <pc:sldMk cId="0" sldId="332"/>
            <ac:spMk id="378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10.205" v="8301" actId="14100"/>
          <ac:spMkLst>
            <pc:docMk/>
            <pc:sldMk cId="0" sldId="332"/>
            <ac:spMk id="379" creationId="{00000000-0000-0000-0000-000000000000}"/>
          </ac:spMkLst>
        </pc:spChg>
      </pc:sldChg>
      <pc:sldChg chg="modSp add mod">
        <pc:chgData name="jeong yb" userId="2bba8f129c32909a" providerId="LiveId" clId="{4532B4E0-74FF-4A8B-8E8D-D779FC3D7D2F}" dt="2021-03-30T08:54:44.053" v="8305" actId="14100"/>
        <pc:sldMkLst>
          <pc:docMk/>
          <pc:sldMk cId="0" sldId="333"/>
        </pc:sldMkLst>
        <pc:spChg chg="mod">
          <ac:chgData name="jeong yb" userId="2bba8f129c32909a" providerId="LiveId" clId="{4532B4E0-74FF-4A8B-8E8D-D779FC3D7D2F}" dt="2021-03-30T08:54:44.053" v="8305" actId="14100"/>
          <ac:spMkLst>
            <pc:docMk/>
            <pc:sldMk cId="0" sldId="333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44.053" v="8305" actId="14100"/>
          <ac:spMkLst>
            <pc:docMk/>
            <pc:sldMk cId="0" sldId="333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44.053" v="8305" actId="14100"/>
          <ac:spMkLst>
            <pc:docMk/>
            <pc:sldMk cId="0" sldId="333"/>
            <ac:spMk id="377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44.053" v="8305" actId="14100"/>
          <ac:spMkLst>
            <pc:docMk/>
            <pc:sldMk cId="0" sldId="333"/>
            <ac:spMk id="378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44.053" v="8305" actId="14100"/>
          <ac:spMkLst>
            <pc:docMk/>
            <pc:sldMk cId="0" sldId="333"/>
            <ac:spMk id="379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44.053" v="8305" actId="14100"/>
          <ac:spMkLst>
            <pc:docMk/>
            <pc:sldMk cId="0" sldId="333"/>
            <ac:spMk id="380" creationId="{00000000-0000-0000-0000-000000000000}"/>
          </ac:spMkLst>
        </pc:spChg>
      </pc:sldChg>
      <pc:sldChg chg="modSp add mod">
        <pc:chgData name="jeong yb" userId="2bba8f129c32909a" providerId="LiveId" clId="{4532B4E0-74FF-4A8B-8E8D-D779FC3D7D2F}" dt="2021-03-30T08:55:06.033" v="8310" actId="1076"/>
        <pc:sldMkLst>
          <pc:docMk/>
          <pc:sldMk cId="0" sldId="334"/>
        </pc:sldMkLst>
        <pc:spChg chg="mod">
          <ac:chgData name="jeong yb" userId="2bba8f129c32909a" providerId="LiveId" clId="{4532B4E0-74FF-4A8B-8E8D-D779FC3D7D2F}" dt="2021-03-30T08:55:00.489" v="8308" actId="1076"/>
          <ac:spMkLst>
            <pc:docMk/>
            <pc:sldMk cId="0" sldId="334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55:03.052" v="8309" actId="1076"/>
          <ac:spMkLst>
            <pc:docMk/>
            <pc:sldMk cId="0" sldId="334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55.648" v="8307" actId="14100"/>
          <ac:spMkLst>
            <pc:docMk/>
            <pc:sldMk cId="0" sldId="334"/>
            <ac:spMk id="377" creationId="{00000000-0000-0000-0000-000000000000}"/>
          </ac:spMkLst>
        </pc:spChg>
        <pc:spChg chg="mod">
          <ac:chgData name="jeong yb" userId="2bba8f129c32909a" providerId="LiveId" clId="{4532B4E0-74FF-4A8B-8E8D-D779FC3D7D2F}" dt="2021-03-30T08:55:06.033" v="8310" actId="1076"/>
          <ac:spMkLst>
            <pc:docMk/>
            <pc:sldMk cId="0" sldId="334"/>
            <ac:spMk id="378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55.648" v="8307" actId="14100"/>
          <ac:spMkLst>
            <pc:docMk/>
            <pc:sldMk cId="0" sldId="334"/>
            <ac:spMk id="379" creationId="{00000000-0000-0000-0000-000000000000}"/>
          </ac:spMkLst>
        </pc:spChg>
      </pc:sldChg>
      <pc:sldChg chg="modSp add mod ord">
        <pc:chgData name="jeong yb" userId="2bba8f129c32909a" providerId="LiveId" clId="{4532B4E0-74FF-4A8B-8E8D-D779FC3D7D2F}" dt="2021-03-30T08:55:17.987" v="8312" actId="14100"/>
        <pc:sldMkLst>
          <pc:docMk/>
          <pc:sldMk cId="0" sldId="335"/>
        </pc:sldMkLst>
        <pc:spChg chg="mod">
          <ac:chgData name="jeong yb" userId="2bba8f129c32909a" providerId="LiveId" clId="{4532B4E0-74FF-4A8B-8E8D-D779FC3D7D2F}" dt="2021-03-30T08:55:17.987" v="8312" actId="14100"/>
          <ac:spMkLst>
            <pc:docMk/>
            <pc:sldMk cId="0" sldId="335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55:17.987" v="8312" actId="14100"/>
          <ac:spMkLst>
            <pc:docMk/>
            <pc:sldMk cId="0" sldId="335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55:17.987" v="8312" actId="14100"/>
          <ac:spMkLst>
            <pc:docMk/>
            <pc:sldMk cId="0" sldId="335"/>
            <ac:spMk id="377" creationId="{00000000-0000-0000-0000-000000000000}"/>
          </ac:spMkLst>
        </pc:spChg>
      </pc:sldChg>
      <pc:sldChg chg="modSp add mod">
        <pc:chgData name="jeong yb" userId="2bba8f129c32909a" providerId="LiveId" clId="{4532B4E0-74FF-4A8B-8E8D-D779FC3D7D2F}" dt="2021-03-30T08:54:22.719" v="8303" actId="14100"/>
        <pc:sldMkLst>
          <pc:docMk/>
          <pc:sldMk cId="0" sldId="336"/>
        </pc:sldMkLst>
        <pc:spChg chg="mod">
          <ac:chgData name="jeong yb" userId="2bba8f129c32909a" providerId="LiveId" clId="{4532B4E0-74FF-4A8B-8E8D-D779FC3D7D2F}" dt="2021-03-30T08:54:22.719" v="8303" actId="14100"/>
          <ac:spMkLst>
            <pc:docMk/>
            <pc:sldMk cId="0" sldId="336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22.719" v="8303" actId="14100"/>
          <ac:spMkLst>
            <pc:docMk/>
            <pc:sldMk cId="0" sldId="336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54:22.719" v="8303" actId="14100"/>
          <ac:spMkLst>
            <pc:docMk/>
            <pc:sldMk cId="0" sldId="336"/>
            <ac:spMk id="377" creationId="{00000000-0000-0000-0000-000000000000}"/>
          </ac:spMkLst>
        </pc:spChg>
      </pc:sldChg>
      <pc:sldChg chg="modSp add mod">
        <pc:chgData name="jeong yb" userId="2bba8f129c32909a" providerId="LiveId" clId="{4532B4E0-74FF-4A8B-8E8D-D779FC3D7D2F}" dt="2021-03-30T09:08:59.436" v="8486" actId="1076"/>
        <pc:sldMkLst>
          <pc:docMk/>
          <pc:sldMk cId="0" sldId="337"/>
        </pc:sldMkLst>
        <pc:spChg chg="mod">
          <ac:chgData name="jeong yb" userId="2bba8f129c32909a" providerId="LiveId" clId="{4532B4E0-74FF-4A8B-8E8D-D779FC3D7D2F}" dt="2021-03-30T08:53:13.314" v="8291" actId="14100"/>
          <ac:spMkLst>
            <pc:docMk/>
            <pc:sldMk cId="0" sldId="337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13.314" v="8291" actId="14100"/>
          <ac:spMkLst>
            <pc:docMk/>
            <pc:sldMk cId="0" sldId="337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13.314" v="8291" actId="14100"/>
          <ac:spMkLst>
            <pc:docMk/>
            <pc:sldMk cId="0" sldId="337"/>
            <ac:spMk id="377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13.314" v="8291" actId="14100"/>
          <ac:spMkLst>
            <pc:docMk/>
            <pc:sldMk cId="0" sldId="337"/>
            <ac:spMk id="378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13.314" v="8291" actId="14100"/>
          <ac:spMkLst>
            <pc:docMk/>
            <pc:sldMk cId="0" sldId="337"/>
            <ac:spMk id="379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13.314" v="8291" actId="14100"/>
          <ac:spMkLst>
            <pc:docMk/>
            <pc:sldMk cId="0" sldId="337"/>
            <ac:spMk id="380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18.221" v="8292" actId="1076"/>
          <ac:spMkLst>
            <pc:docMk/>
            <pc:sldMk cId="0" sldId="337"/>
            <ac:spMk id="381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13.314" v="8291" actId="14100"/>
          <ac:spMkLst>
            <pc:docMk/>
            <pc:sldMk cId="0" sldId="337"/>
            <ac:spMk id="382" creationId="{00000000-0000-0000-0000-000000000000}"/>
          </ac:spMkLst>
        </pc:spChg>
        <pc:graphicFrameChg chg="mod">
          <ac:chgData name="jeong yb" userId="2bba8f129c32909a" providerId="LiveId" clId="{4532B4E0-74FF-4A8B-8E8D-D779FC3D7D2F}" dt="2021-03-30T09:08:59.436" v="8486" actId="1076"/>
          <ac:graphicFrameMkLst>
            <pc:docMk/>
            <pc:sldMk cId="0" sldId="337"/>
            <ac:graphicFrameMk id="33" creationId="{00000000-0000-0000-0000-000000000000}"/>
          </ac:graphicFrameMkLst>
        </pc:graphicFrameChg>
      </pc:sldChg>
      <pc:sldChg chg="modSp add mod">
        <pc:chgData name="jeong yb" userId="2bba8f129c32909a" providerId="LiveId" clId="{4532B4E0-74FF-4A8B-8E8D-D779FC3D7D2F}" dt="2021-03-30T08:53:46.904" v="8297" actId="1076"/>
        <pc:sldMkLst>
          <pc:docMk/>
          <pc:sldMk cId="0" sldId="338"/>
        </pc:sldMkLst>
        <pc:spChg chg="mod">
          <ac:chgData name="jeong yb" userId="2bba8f129c32909a" providerId="LiveId" clId="{4532B4E0-74FF-4A8B-8E8D-D779FC3D7D2F}" dt="2021-03-30T08:53:31.685" v="8294" actId="14100"/>
          <ac:spMkLst>
            <pc:docMk/>
            <pc:sldMk cId="0" sldId="338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46.904" v="8297" actId="1076"/>
          <ac:spMkLst>
            <pc:docMk/>
            <pc:sldMk cId="0" sldId="338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31.685" v="8294" actId="14100"/>
          <ac:spMkLst>
            <pc:docMk/>
            <pc:sldMk cId="0" sldId="338"/>
            <ac:spMk id="377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42.163" v="8296" actId="1076"/>
          <ac:spMkLst>
            <pc:docMk/>
            <pc:sldMk cId="0" sldId="338"/>
            <ac:spMk id="378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31.685" v="8294" actId="14100"/>
          <ac:spMkLst>
            <pc:docMk/>
            <pc:sldMk cId="0" sldId="338"/>
            <ac:spMk id="379" creationId="{00000000-0000-0000-0000-000000000000}"/>
          </ac:spMkLst>
        </pc:spChg>
        <pc:spChg chg="mod">
          <ac:chgData name="jeong yb" userId="2bba8f129c32909a" providerId="LiveId" clId="{4532B4E0-74FF-4A8B-8E8D-D779FC3D7D2F}" dt="2021-03-30T08:53:31.685" v="8294" actId="14100"/>
          <ac:spMkLst>
            <pc:docMk/>
            <pc:sldMk cId="0" sldId="338"/>
            <ac:spMk id="380" creationId="{00000000-0000-0000-0000-000000000000}"/>
          </ac:spMkLst>
        </pc:spChg>
      </pc:sldChg>
      <pc:sldChg chg="modSp add mod">
        <pc:chgData name="jeong yb" userId="2bba8f129c32909a" providerId="LiveId" clId="{4532B4E0-74FF-4A8B-8E8D-D779FC3D7D2F}" dt="2021-03-30T08:52:36.886" v="8285" actId="14100"/>
        <pc:sldMkLst>
          <pc:docMk/>
          <pc:sldMk cId="0" sldId="339"/>
        </pc:sldMkLst>
        <pc:spChg chg="mod">
          <ac:chgData name="jeong yb" userId="2bba8f129c32909a" providerId="LiveId" clId="{4532B4E0-74FF-4A8B-8E8D-D779FC3D7D2F}" dt="2021-03-30T08:52:36.886" v="8285" actId="14100"/>
          <ac:spMkLst>
            <pc:docMk/>
            <pc:sldMk cId="0" sldId="339"/>
            <ac:spMk id="375" creationId="{00000000-0000-0000-0000-000000000000}"/>
          </ac:spMkLst>
        </pc:spChg>
        <pc:spChg chg="mod">
          <ac:chgData name="jeong yb" userId="2bba8f129c32909a" providerId="LiveId" clId="{4532B4E0-74FF-4A8B-8E8D-D779FC3D7D2F}" dt="2021-03-30T08:52:36.886" v="8285" actId="14100"/>
          <ac:spMkLst>
            <pc:docMk/>
            <pc:sldMk cId="0" sldId="339"/>
            <ac:spMk id="376" creationId="{00000000-0000-0000-0000-000000000000}"/>
          </ac:spMkLst>
        </pc:spChg>
        <pc:spChg chg="mod">
          <ac:chgData name="jeong yb" userId="2bba8f129c32909a" providerId="LiveId" clId="{4532B4E0-74FF-4A8B-8E8D-D779FC3D7D2F}" dt="2021-03-30T08:52:36.886" v="8285" actId="14100"/>
          <ac:spMkLst>
            <pc:docMk/>
            <pc:sldMk cId="0" sldId="339"/>
            <ac:spMk id="377" creationId="{00000000-0000-0000-0000-000000000000}"/>
          </ac:spMkLst>
        </pc:spChg>
      </pc:sldChg>
      <pc:sldChg chg="new del">
        <pc:chgData name="jeong yb" userId="2bba8f129c32909a" providerId="LiveId" clId="{4532B4E0-74FF-4A8B-8E8D-D779FC3D7D2F}" dt="2021-03-30T00:39:02.249" v="7282" actId="2696"/>
        <pc:sldMkLst>
          <pc:docMk/>
          <pc:sldMk cId="2035570970" sldId="340"/>
        </pc:sldMkLst>
      </pc:sldChg>
      <pc:sldChg chg="addSp delSp modSp add del mod">
        <pc:chgData name="jeong yb" userId="2bba8f129c32909a" providerId="LiveId" clId="{4532B4E0-74FF-4A8B-8E8D-D779FC3D7D2F}" dt="2021-03-30T09:05:40.693" v="8455" actId="1076"/>
        <pc:sldMkLst>
          <pc:docMk/>
          <pc:sldMk cId="3656685861" sldId="340"/>
        </pc:sldMkLst>
        <pc:spChg chg="mod">
          <ac:chgData name="jeong yb" userId="2bba8f129c32909a" providerId="LiveId" clId="{4532B4E0-74FF-4A8B-8E8D-D779FC3D7D2F}" dt="2021-03-30T08:15:39.832" v="7599" actId="20577"/>
          <ac:spMkLst>
            <pc:docMk/>
            <pc:sldMk cId="3656685861" sldId="340"/>
            <ac:spMk id="113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15:47.946" v="7600" actId="21"/>
          <ac:spMkLst>
            <pc:docMk/>
            <pc:sldMk cId="3656685861" sldId="340"/>
            <ac:spMk id="116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15:47.946" v="7600" actId="21"/>
          <ac:spMkLst>
            <pc:docMk/>
            <pc:sldMk cId="3656685861" sldId="340"/>
            <ac:spMk id="117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15:47.946" v="7600" actId="21"/>
          <ac:spMkLst>
            <pc:docMk/>
            <pc:sldMk cId="3656685861" sldId="340"/>
            <ac:spMk id="118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15:47.946" v="7600" actId="21"/>
          <ac:spMkLst>
            <pc:docMk/>
            <pc:sldMk cId="3656685861" sldId="340"/>
            <ac:spMk id="119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15:57.485" v="7604" actId="21"/>
          <ac:spMkLst>
            <pc:docMk/>
            <pc:sldMk cId="3656685861" sldId="340"/>
            <ac:spMk id="120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15:55.943" v="7603" actId="21"/>
          <ac:spMkLst>
            <pc:docMk/>
            <pc:sldMk cId="3656685861" sldId="340"/>
            <ac:spMk id="121" creationId="{00000000-0000-0000-0000-000000000000}"/>
          </ac:spMkLst>
        </pc:spChg>
        <pc:spChg chg="del mod">
          <ac:chgData name="jeong yb" userId="2bba8f129c32909a" providerId="LiveId" clId="{4532B4E0-74FF-4A8B-8E8D-D779FC3D7D2F}" dt="2021-03-30T08:15:52.272" v="7602" actId="21"/>
          <ac:spMkLst>
            <pc:docMk/>
            <pc:sldMk cId="3656685861" sldId="340"/>
            <ac:spMk id="122" creationId="{00000000-0000-0000-0000-000000000000}"/>
          </ac:spMkLst>
        </pc:spChg>
        <pc:graphicFrameChg chg="mod modGraphic">
          <ac:chgData name="jeong yb" userId="2bba8f129c32909a" providerId="LiveId" clId="{4532B4E0-74FF-4A8B-8E8D-D779FC3D7D2F}" dt="2021-03-30T09:05:40.693" v="8455" actId="1076"/>
          <ac:graphicFrameMkLst>
            <pc:docMk/>
            <pc:sldMk cId="3656685861" sldId="340"/>
            <ac:graphicFrameMk id="114" creationId="{00000000-0000-0000-0000-000000000000}"/>
          </ac:graphicFrameMkLst>
        </pc:graphicFrameChg>
        <pc:picChg chg="add del mod ord">
          <ac:chgData name="jeong yb" userId="2bba8f129c32909a" providerId="LiveId" clId="{4532B4E0-74FF-4A8B-8E8D-D779FC3D7D2F}" dt="2021-03-30T08:12:28.640" v="7593" actId="21"/>
          <ac:picMkLst>
            <pc:docMk/>
            <pc:sldMk cId="3656685861" sldId="340"/>
            <ac:picMk id="3" creationId="{D7B4EB3C-BD18-4DFE-8AAD-4BDC2BE8FC1F}"/>
          </ac:picMkLst>
        </pc:picChg>
        <pc:picChg chg="add del mod">
          <ac:chgData name="jeong yb" userId="2bba8f129c32909a" providerId="LiveId" clId="{4532B4E0-74FF-4A8B-8E8D-D779FC3D7D2F}" dt="2021-03-30T08:14:59.364" v="7595" actId="21"/>
          <ac:picMkLst>
            <pc:docMk/>
            <pc:sldMk cId="3656685861" sldId="340"/>
            <ac:picMk id="4" creationId="{E42AA58C-BD4C-4DF7-BB32-0CB2CAFA9AA2}"/>
          </ac:picMkLst>
        </pc:picChg>
        <pc:picChg chg="add mod ord">
          <ac:chgData name="jeong yb" userId="2bba8f129c32909a" providerId="LiveId" clId="{4532B4E0-74FF-4A8B-8E8D-D779FC3D7D2F}" dt="2021-03-30T08:16:44.023" v="7616" actId="167"/>
          <ac:picMkLst>
            <pc:docMk/>
            <pc:sldMk cId="3656685861" sldId="340"/>
            <ac:picMk id="6" creationId="{59894C86-42DC-4842-9920-4EDB5E99663E}"/>
          </ac:picMkLst>
        </pc:picChg>
        <pc:picChg chg="add mod">
          <ac:chgData name="jeong yb" userId="2bba8f129c32909a" providerId="LiveId" clId="{4532B4E0-74FF-4A8B-8E8D-D779FC3D7D2F}" dt="2021-03-30T08:16:21.014" v="7610" actId="1076"/>
          <ac:picMkLst>
            <pc:docMk/>
            <pc:sldMk cId="3656685861" sldId="340"/>
            <ac:picMk id="17" creationId="{E579D54C-A182-4D60-A554-51624C5EA606}"/>
          </ac:picMkLst>
        </pc:picChg>
        <pc:picChg chg="add mod">
          <ac:chgData name="jeong yb" userId="2bba8f129c32909a" providerId="LiveId" clId="{4532B4E0-74FF-4A8B-8E8D-D779FC3D7D2F}" dt="2021-03-30T08:16:26.216" v="7611" actId="1076"/>
          <ac:picMkLst>
            <pc:docMk/>
            <pc:sldMk cId="3656685861" sldId="340"/>
            <ac:picMk id="18" creationId="{DBCDC4FC-5068-42F2-A518-3CCEC955E590}"/>
          </ac:picMkLst>
        </pc:picChg>
        <pc:picChg chg="add mod">
          <ac:chgData name="jeong yb" userId="2bba8f129c32909a" providerId="LiveId" clId="{4532B4E0-74FF-4A8B-8E8D-D779FC3D7D2F}" dt="2021-03-30T08:16:30.758" v="7612" actId="1076"/>
          <ac:picMkLst>
            <pc:docMk/>
            <pc:sldMk cId="3656685861" sldId="340"/>
            <ac:picMk id="19" creationId="{C7289F06-E4C0-4901-A982-5A45C4AE02A6}"/>
          </ac:picMkLst>
        </pc:picChg>
        <pc:picChg chg="add mod">
          <ac:chgData name="jeong yb" userId="2bba8f129c32909a" providerId="LiveId" clId="{4532B4E0-74FF-4A8B-8E8D-D779FC3D7D2F}" dt="2021-03-30T08:16:42.085" v="7615" actId="1076"/>
          <ac:picMkLst>
            <pc:docMk/>
            <pc:sldMk cId="3656685861" sldId="340"/>
            <ac:picMk id="20" creationId="{94B83255-E1B0-4335-BB1B-AC570C86E208}"/>
          </ac:picMkLst>
        </pc:picChg>
        <pc:picChg chg="del">
          <ac:chgData name="jeong yb" userId="2bba8f129c32909a" providerId="LiveId" clId="{4532B4E0-74FF-4A8B-8E8D-D779FC3D7D2F}" dt="2021-03-30T00:39:29.500" v="7284" actId="21"/>
          <ac:picMkLst>
            <pc:docMk/>
            <pc:sldMk cId="3656685861" sldId="340"/>
            <ac:picMk id="115" creationId="{00000000-0000-0000-0000-000000000000}"/>
          </ac:picMkLst>
        </pc:picChg>
      </pc:sldChg>
      <pc:sldChg chg="addSp delSp modSp add del mod">
        <pc:chgData name="jeong yb" userId="2bba8f129c32909a" providerId="LiveId" clId="{4532B4E0-74FF-4A8B-8E8D-D779FC3D7D2F}" dt="2021-03-30T09:05:47.914" v="8456" actId="1076"/>
        <pc:sldMkLst>
          <pc:docMk/>
          <pc:sldMk cId="2336902634" sldId="341"/>
        </pc:sldMkLst>
        <pc:graphicFrameChg chg="mod">
          <ac:chgData name="jeong yb" userId="2bba8f129c32909a" providerId="LiveId" clId="{4532B4E0-74FF-4A8B-8E8D-D779FC3D7D2F}" dt="2021-03-30T09:05:47.914" v="8456" actId="1076"/>
          <ac:graphicFrameMkLst>
            <pc:docMk/>
            <pc:sldMk cId="2336902634" sldId="341"/>
            <ac:graphicFrameMk id="33" creationId="{D2B8E57F-7379-4759-AF34-8EBC5D41A21D}"/>
          </ac:graphicFrameMkLst>
        </pc:graphicFrameChg>
        <pc:picChg chg="mod ord">
          <ac:chgData name="jeong yb" userId="2bba8f129c32909a" providerId="LiveId" clId="{4532B4E0-74FF-4A8B-8E8D-D779FC3D7D2F}" dt="2021-03-30T08:27:51.631" v="8088" actId="167"/>
          <ac:picMkLst>
            <pc:docMk/>
            <pc:sldMk cId="2336902634" sldId="341"/>
            <ac:picMk id="11" creationId="{717100D4-0D39-4025-879C-4D790FF1121B}"/>
          </ac:picMkLst>
        </pc:picChg>
        <pc:picChg chg="add mod">
          <ac:chgData name="jeong yb" userId="2bba8f129c32909a" providerId="LiveId" clId="{4532B4E0-74FF-4A8B-8E8D-D779FC3D7D2F}" dt="2021-03-30T08:27:55.709" v="8090" actId="1076"/>
          <ac:picMkLst>
            <pc:docMk/>
            <pc:sldMk cId="2336902634" sldId="341"/>
            <ac:picMk id="18" creationId="{CF62FF59-1B9D-44BD-BE78-49FFEC12ECAA}"/>
          </ac:picMkLst>
        </pc:picChg>
        <pc:picChg chg="add mod">
          <ac:chgData name="jeong yb" userId="2bba8f129c32909a" providerId="LiveId" clId="{4532B4E0-74FF-4A8B-8E8D-D779FC3D7D2F}" dt="2021-03-30T08:28:00.444" v="8092" actId="1076"/>
          <ac:picMkLst>
            <pc:docMk/>
            <pc:sldMk cId="2336902634" sldId="341"/>
            <ac:picMk id="19" creationId="{99161B8A-1174-47EC-BB98-25E99D75E779}"/>
          </ac:picMkLst>
        </pc:picChg>
        <pc:picChg chg="add del mod">
          <ac:chgData name="jeong yb" userId="2bba8f129c32909a" providerId="LiveId" clId="{4532B4E0-74FF-4A8B-8E8D-D779FC3D7D2F}" dt="2021-03-30T08:28:13.675" v="8096" actId="1076"/>
          <ac:picMkLst>
            <pc:docMk/>
            <pc:sldMk cId="2336902634" sldId="341"/>
            <ac:picMk id="20" creationId="{643A5A29-B77C-4385-8799-A123932D30AA}"/>
          </ac:picMkLst>
        </pc:picChg>
        <pc:picChg chg="add mod">
          <ac:chgData name="jeong yb" userId="2bba8f129c32909a" providerId="LiveId" clId="{4532B4E0-74FF-4A8B-8E8D-D779FC3D7D2F}" dt="2021-03-30T08:28:21.242" v="8098" actId="1076"/>
          <ac:picMkLst>
            <pc:docMk/>
            <pc:sldMk cId="2336902634" sldId="341"/>
            <ac:picMk id="21" creationId="{BB394744-13B9-4571-B01E-4D64BF48BD66}"/>
          </ac:picMkLst>
        </pc:picChg>
        <pc:picChg chg="add mod">
          <ac:chgData name="jeong yb" userId="2bba8f129c32909a" providerId="LiveId" clId="{4532B4E0-74FF-4A8B-8E8D-D779FC3D7D2F}" dt="2021-03-30T08:28:30.853" v="8099" actId="1076"/>
          <ac:picMkLst>
            <pc:docMk/>
            <pc:sldMk cId="2336902634" sldId="341"/>
            <ac:picMk id="22" creationId="{0D473452-834D-456E-B7C2-16FEF548571F}"/>
          </ac:picMkLst>
        </pc:picChg>
        <pc:picChg chg="add mod">
          <ac:chgData name="jeong yb" userId="2bba8f129c32909a" providerId="LiveId" clId="{4532B4E0-74FF-4A8B-8E8D-D779FC3D7D2F}" dt="2021-03-30T08:28:39.012" v="8102" actId="1076"/>
          <ac:picMkLst>
            <pc:docMk/>
            <pc:sldMk cId="2336902634" sldId="341"/>
            <ac:picMk id="23" creationId="{88B08DE7-AB8D-40A2-A8C3-6F0519AAFB42}"/>
          </ac:picMkLst>
        </pc:picChg>
        <pc:picChg chg="add mod">
          <ac:chgData name="jeong yb" userId="2bba8f129c32909a" providerId="LiveId" clId="{4532B4E0-74FF-4A8B-8E8D-D779FC3D7D2F}" dt="2021-03-30T08:28:50.648" v="8107" actId="1076"/>
          <ac:picMkLst>
            <pc:docMk/>
            <pc:sldMk cId="2336902634" sldId="341"/>
            <ac:picMk id="24" creationId="{F2A4C9CB-691E-4E96-9B55-4ED816CA35A6}"/>
          </ac:picMkLst>
        </pc:picChg>
        <pc:picChg chg="del">
          <ac:chgData name="jeong yb" userId="2bba8f129c32909a" providerId="LiveId" clId="{4532B4E0-74FF-4A8B-8E8D-D779FC3D7D2F}" dt="2021-03-30T08:27:53.599" v="8089" actId="21"/>
          <ac:picMkLst>
            <pc:docMk/>
            <pc:sldMk cId="2336902634" sldId="341"/>
            <ac:picMk id="26" creationId="{80AA46BC-1215-472A-BD2B-35555B889215}"/>
          </ac:picMkLst>
        </pc:picChg>
        <pc:picChg chg="del">
          <ac:chgData name="jeong yb" userId="2bba8f129c32909a" providerId="LiveId" clId="{4532B4E0-74FF-4A8B-8E8D-D779FC3D7D2F}" dt="2021-03-30T08:27:58.017" v="8091" actId="21"/>
          <ac:picMkLst>
            <pc:docMk/>
            <pc:sldMk cId="2336902634" sldId="341"/>
            <ac:picMk id="27" creationId="{CB6F4C60-10A3-4A48-9CBF-724B6F70DAF1}"/>
          </ac:picMkLst>
        </pc:picChg>
        <pc:picChg chg="del">
          <ac:chgData name="jeong yb" userId="2bba8f129c32909a" providerId="LiveId" clId="{4532B4E0-74FF-4A8B-8E8D-D779FC3D7D2F}" dt="2021-03-30T08:28:04.248" v="8093" actId="21"/>
          <ac:picMkLst>
            <pc:docMk/>
            <pc:sldMk cId="2336902634" sldId="341"/>
            <ac:picMk id="28" creationId="{A31CE095-0A53-476B-9C70-D929897E1B54}"/>
          </ac:picMkLst>
        </pc:picChg>
        <pc:picChg chg="add mod">
          <ac:chgData name="jeong yb" userId="2bba8f129c32909a" providerId="LiveId" clId="{4532B4E0-74FF-4A8B-8E8D-D779FC3D7D2F}" dt="2021-03-30T08:28:57.907" v="8109" actId="1076"/>
          <ac:picMkLst>
            <pc:docMk/>
            <pc:sldMk cId="2336902634" sldId="341"/>
            <ac:picMk id="29" creationId="{95110F8B-9534-43CF-B847-B8D86F9665BA}"/>
          </ac:picMkLst>
        </pc:picChg>
        <pc:picChg chg="del">
          <ac:chgData name="jeong yb" userId="2bba8f129c32909a" providerId="LiveId" clId="{4532B4E0-74FF-4A8B-8E8D-D779FC3D7D2F}" dt="2021-03-30T08:28:16.888" v="8097" actId="21"/>
          <ac:picMkLst>
            <pc:docMk/>
            <pc:sldMk cId="2336902634" sldId="341"/>
            <ac:picMk id="30" creationId="{3D7643C0-7B1E-4BBB-BAC9-17BFAE2B9E35}"/>
          </ac:picMkLst>
        </pc:picChg>
        <pc:picChg chg="del">
          <ac:chgData name="jeong yb" userId="2bba8f129c32909a" providerId="LiveId" clId="{4532B4E0-74FF-4A8B-8E8D-D779FC3D7D2F}" dt="2021-03-30T08:28:32.538" v="8100" actId="21"/>
          <ac:picMkLst>
            <pc:docMk/>
            <pc:sldMk cId="2336902634" sldId="341"/>
            <ac:picMk id="31" creationId="{15D07DC2-BCCC-4269-ADB4-3622BF0DB489}"/>
          </ac:picMkLst>
        </pc:picChg>
        <pc:picChg chg="del">
          <ac:chgData name="jeong yb" userId="2bba8f129c32909a" providerId="LiveId" clId="{4532B4E0-74FF-4A8B-8E8D-D779FC3D7D2F}" dt="2021-03-30T08:28:35.129" v="8101" actId="21"/>
          <ac:picMkLst>
            <pc:docMk/>
            <pc:sldMk cId="2336902634" sldId="341"/>
            <ac:picMk id="32" creationId="{EED2D9C2-607D-4F10-B2BD-3BC0502C94D3}"/>
          </ac:picMkLst>
        </pc:picChg>
        <pc:picChg chg="del">
          <ac:chgData name="jeong yb" userId="2bba8f129c32909a" providerId="LiveId" clId="{4532B4E0-74FF-4A8B-8E8D-D779FC3D7D2F}" dt="2021-03-30T08:28:41.870" v="8103" actId="21"/>
          <ac:picMkLst>
            <pc:docMk/>
            <pc:sldMk cId="2336902634" sldId="341"/>
            <ac:picMk id="34" creationId="{F71004D2-6FE2-48A2-B85C-DD96023EDF00}"/>
          </ac:picMkLst>
        </pc:picChg>
        <pc:picChg chg="add mod">
          <ac:chgData name="jeong yb" userId="2bba8f129c32909a" providerId="LiveId" clId="{4532B4E0-74FF-4A8B-8E8D-D779FC3D7D2F}" dt="2021-03-30T08:29:04.412" v="8111" actId="1076"/>
          <ac:picMkLst>
            <pc:docMk/>
            <pc:sldMk cId="2336902634" sldId="341"/>
            <ac:picMk id="35" creationId="{D0360BB5-9B57-47B3-BCFD-16AAF8631FEA}"/>
          </ac:picMkLst>
        </pc:picChg>
        <pc:picChg chg="del">
          <ac:chgData name="jeong yb" userId="2bba8f129c32909a" providerId="LiveId" clId="{4532B4E0-74FF-4A8B-8E8D-D779FC3D7D2F}" dt="2021-03-30T08:28:52.355" v="8108" actId="21"/>
          <ac:picMkLst>
            <pc:docMk/>
            <pc:sldMk cId="2336902634" sldId="341"/>
            <ac:picMk id="37" creationId="{7702DA7C-94B0-4537-8CD9-7E2E5650CD61}"/>
          </ac:picMkLst>
        </pc:picChg>
        <pc:picChg chg="del">
          <ac:chgData name="jeong yb" userId="2bba8f129c32909a" providerId="LiveId" clId="{4532B4E0-74FF-4A8B-8E8D-D779FC3D7D2F}" dt="2021-03-30T08:29:00.064" v="8110" actId="21"/>
          <ac:picMkLst>
            <pc:docMk/>
            <pc:sldMk cId="2336902634" sldId="341"/>
            <ac:picMk id="38" creationId="{E6B14476-85AC-4B5A-87BD-D8C5CE7C3757}"/>
          </ac:picMkLst>
        </pc:picChg>
      </pc:sldChg>
      <pc:sldChg chg="addSp delSp modSp add mod">
        <pc:chgData name="jeong yb" userId="2bba8f129c32909a" providerId="LiveId" clId="{4532B4E0-74FF-4A8B-8E8D-D779FC3D7D2F}" dt="2021-03-30T09:05:54.170" v="8457" actId="1076"/>
        <pc:sldMkLst>
          <pc:docMk/>
          <pc:sldMk cId="2989670508" sldId="342"/>
        </pc:sldMkLst>
        <pc:graphicFrameChg chg="mod">
          <ac:chgData name="jeong yb" userId="2bba8f129c32909a" providerId="LiveId" clId="{4532B4E0-74FF-4A8B-8E8D-D779FC3D7D2F}" dt="2021-03-30T09:05:54.170" v="8457" actId="1076"/>
          <ac:graphicFrameMkLst>
            <pc:docMk/>
            <pc:sldMk cId="2989670508" sldId="342"/>
            <ac:graphicFrameMk id="5" creationId="{AC32823E-1D46-4B55-858C-2AF6974943FF}"/>
          </ac:graphicFrameMkLst>
        </pc:graphicFrameChg>
        <pc:picChg chg="del">
          <ac:chgData name="jeong yb" userId="2bba8f129c32909a" providerId="LiveId" clId="{4532B4E0-74FF-4A8B-8E8D-D779FC3D7D2F}" dt="2021-03-30T08:29:19.565" v="8114" actId="21"/>
          <ac:picMkLst>
            <pc:docMk/>
            <pc:sldMk cId="2989670508" sldId="342"/>
            <ac:picMk id="7" creationId="{F6E04A01-F570-4797-8BBE-987E6D1DAEC4}"/>
          </ac:picMkLst>
        </pc:picChg>
        <pc:picChg chg="ord">
          <ac:chgData name="jeong yb" userId="2bba8f129c32909a" providerId="LiveId" clId="{4532B4E0-74FF-4A8B-8E8D-D779FC3D7D2F}" dt="2021-03-30T08:29:16.076" v="8113" actId="167"/>
          <ac:picMkLst>
            <pc:docMk/>
            <pc:sldMk cId="2989670508" sldId="342"/>
            <ac:picMk id="8" creationId="{C0AFBBE1-307D-4644-8ABD-370575F3943D}"/>
          </ac:picMkLst>
        </pc:picChg>
        <pc:picChg chg="del">
          <ac:chgData name="jeong yb" userId="2bba8f129c32909a" providerId="LiveId" clId="{4532B4E0-74FF-4A8B-8E8D-D779FC3D7D2F}" dt="2021-03-30T08:29:20.429" v="8115" actId="21"/>
          <ac:picMkLst>
            <pc:docMk/>
            <pc:sldMk cId="2989670508" sldId="342"/>
            <ac:picMk id="11" creationId="{DE633290-DEC5-48F8-B49D-A5E60CD7279F}"/>
          </ac:picMkLst>
        </pc:picChg>
        <pc:picChg chg="add mod">
          <ac:chgData name="jeong yb" userId="2bba8f129c32909a" providerId="LiveId" clId="{4532B4E0-74FF-4A8B-8E8D-D779FC3D7D2F}" dt="2021-03-30T08:29:27.312" v="8118" actId="1076"/>
          <ac:picMkLst>
            <pc:docMk/>
            <pc:sldMk cId="2989670508" sldId="342"/>
            <ac:picMk id="12" creationId="{F9684ABA-5E6D-4D83-94E1-EAF9227E4EC9}"/>
          </ac:picMkLst>
        </pc:picChg>
        <pc:picChg chg="del">
          <ac:chgData name="jeong yb" userId="2bba8f129c32909a" providerId="LiveId" clId="{4532B4E0-74FF-4A8B-8E8D-D779FC3D7D2F}" dt="2021-03-30T08:29:21.199" v="8116" actId="21"/>
          <ac:picMkLst>
            <pc:docMk/>
            <pc:sldMk cId="2989670508" sldId="342"/>
            <ac:picMk id="13" creationId="{06D7EA93-13D7-45C7-8B84-82229247937F}"/>
          </ac:picMkLst>
        </pc:picChg>
        <pc:picChg chg="add del mod">
          <ac:chgData name="jeong yb" userId="2bba8f129c32909a" providerId="LiveId" clId="{4532B4E0-74FF-4A8B-8E8D-D779FC3D7D2F}" dt="2021-03-30T08:29:46.095" v="8123" actId="21"/>
          <ac:picMkLst>
            <pc:docMk/>
            <pc:sldMk cId="2989670508" sldId="342"/>
            <ac:picMk id="14" creationId="{80F777BB-E5F8-4351-BBD1-647588D408F2}"/>
          </ac:picMkLst>
        </pc:picChg>
        <pc:picChg chg="del">
          <ac:chgData name="jeong yb" userId="2bba8f129c32909a" providerId="LiveId" clId="{4532B4E0-74FF-4A8B-8E8D-D779FC3D7D2F}" dt="2021-03-30T08:29:21.833" v="8117" actId="21"/>
          <ac:picMkLst>
            <pc:docMk/>
            <pc:sldMk cId="2989670508" sldId="342"/>
            <ac:picMk id="15" creationId="{CEEEDFDD-69B8-4F5A-927B-35DD6FE0B806}"/>
          </ac:picMkLst>
        </pc:picChg>
        <pc:picChg chg="add mod">
          <ac:chgData name="jeong yb" userId="2bba8f129c32909a" providerId="LiveId" clId="{4532B4E0-74FF-4A8B-8E8D-D779FC3D7D2F}" dt="2021-03-30T08:29:33.773" v="8120" actId="1076"/>
          <ac:picMkLst>
            <pc:docMk/>
            <pc:sldMk cId="2989670508" sldId="342"/>
            <ac:picMk id="16" creationId="{CB655AC0-EA19-4DC9-93EF-3C79913160B9}"/>
          </ac:picMkLst>
        </pc:picChg>
        <pc:picChg chg="add mod">
          <ac:chgData name="jeong yb" userId="2bba8f129c32909a" providerId="LiveId" clId="{4532B4E0-74FF-4A8B-8E8D-D779FC3D7D2F}" dt="2021-03-30T08:29:38.536" v="8121" actId="1076"/>
          <ac:picMkLst>
            <pc:docMk/>
            <pc:sldMk cId="2989670508" sldId="342"/>
            <ac:picMk id="17" creationId="{D9B0F5DC-13E9-4BA2-9D38-A06D522A81B9}"/>
          </ac:picMkLst>
        </pc:picChg>
        <pc:picChg chg="add mod">
          <ac:chgData name="jeong yb" userId="2bba8f129c32909a" providerId="LiveId" clId="{4532B4E0-74FF-4A8B-8E8D-D779FC3D7D2F}" dt="2021-03-30T08:29:41.785" v="8122" actId="1076"/>
          <ac:picMkLst>
            <pc:docMk/>
            <pc:sldMk cId="2989670508" sldId="342"/>
            <ac:picMk id="18" creationId="{156BE78E-802B-4A4D-9B73-C9105464384E}"/>
          </ac:picMkLst>
        </pc:picChg>
        <pc:picChg chg="add del mod">
          <ac:chgData name="jeong yb" userId="2bba8f129c32909a" providerId="LiveId" clId="{4532B4E0-74FF-4A8B-8E8D-D779FC3D7D2F}" dt="2021-03-30T08:29:46.095" v="8123" actId="21"/>
          <ac:picMkLst>
            <pc:docMk/>
            <pc:sldMk cId="2989670508" sldId="342"/>
            <ac:picMk id="19" creationId="{CFDAF0E0-0A4E-4C2C-B11A-3F0640A2F52B}"/>
          </ac:picMkLst>
        </pc:picChg>
        <pc:picChg chg="add del mod">
          <ac:chgData name="jeong yb" userId="2bba8f129c32909a" providerId="LiveId" clId="{4532B4E0-74FF-4A8B-8E8D-D779FC3D7D2F}" dt="2021-03-30T08:29:46.095" v="8123" actId="21"/>
          <ac:picMkLst>
            <pc:docMk/>
            <pc:sldMk cId="2989670508" sldId="342"/>
            <ac:picMk id="20" creationId="{2E208F76-D88E-484C-B61F-6474C247381B}"/>
          </ac:picMkLst>
        </pc:picChg>
        <pc:picChg chg="add del mod">
          <ac:chgData name="jeong yb" userId="2bba8f129c32909a" providerId="LiveId" clId="{4532B4E0-74FF-4A8B-8E8D-D779FC3D7D2F}" dt="2021-03-30T08:29:47.956" v="8124" actId="21"/>
          <ac:picMkLst>
            <pc:docMk/>
            <pc:sldMk cId="2989670508" sldId="342"/>
            <ac:picMk id="21" creationId="{D20078A9-D392-45F8-89E0-1EA4C09A67BF}"/>
          </ac:picMkLst>
        </pc:picChg>
        <pc:picChg chg="add del mod">
          <ac:chgData name="jeong yb" userId="2bba8f129c32909a" providerId="LiveId" clId="{4532B4E0-74FF-4A8B-8E8D-D779FC3D7D2F}" dt="2021-03-30T08:29:46.095" v="8123" actId="21"/>
          <ac:picMkLst>
            <pc:docMk/>
            <pc:sldMk cId="2989670508" sldId="342"/>
            <ac:picMk id="22" creationId="{1A1E9E36-ACC1-4AE1-8012-19582E6F47AF}"/>
          </ac:picMkLst>
        </pc:picChg>
        <pc:picChg chg="add del mod">
          <ac:chgData name="jeong yb" userId="2bba8f129c32909a" providerId="LiveId" clId="{4532B4E0-74FF-4A8B-8E8D-D779FC3D7D2F}" dt="2021-03-30T08:29:46.095" v="8123" actId="21"/>
          <ac:picMkLst>
            <pc:docMk/>
            <pc:sldMk cId="2989670508" sldId="342"/>
            <ac:picMk id="23" creationId="{AC54617F-0040-4874-9C76-CBC1E8497455}"/>
          </ac:picMkLst>
        </pc:picChg>
      </pc:sldChg>
      <pc:sldChg chg="addSp delSp modSp add mod">
        <pc:chgData name="jeong yb" userId="2bba8f129c32909a" providerId="LiveId" clId="{4532B4E0-74FF-4A8B-8E8D-D779FC3D7D2F}" dt="2021-03-30T09:06:06.087" v="8458" actId="1076"/>
        <pc:sldMkLst>
          <pc:docMk/>
          <pc:sldMk cId="1648872276" sldId="343"/>
        </pc:sldMkLst>
        <pc:graphicFrameChg chg="mod">
          <ac:chgData name="jeong yb" userId="2bba8f129c32909a" providerId="LiveId" clId="{4532B4E0-74FF-4A8B-8E8D-D779FC3D7D2F}" dt="2021-03-30T09:06:06.087" v="8458" actId="1076"/>
          <ac:graphicFrameMkLst>
            <pc:docMk/>
            <pc:sldMk cId="1648872276" sldId="343"/>
            <ac:graphicFrameMk id="4" creationId="{A6D69310-A932-474A-B56F-A93565271EEF}"/>
          </ac:graphicFrameMkLst>
        </pc:graphicFrameChg>
        <pc:picChg chg="mod">
          <ac:chgData name="jeong yb" userId="2bba8f129c32909a" providerId="LiveId" clId="{4532B4E0-74FF-4A8B-8E8D-D779FC3D7D2F}" dt="2021-03-30T08:29:59.993" v="8127" actId="1076"/>
          <ac:picMkLst>
            <pc:docMk/>
            <pc:sldMk cId="1648872276" sldId="343"/>
            <ac:picMk id="7" creationId="{FC9B1BA1-DBEF-4BD7-B524-608111ED749D}"/>
          </ac:picMkLst>
        </pc:picChg>
        <pc:picChg chg="add mod">
          <ac:chgData name="jeong yb" userId="2bba8f129c32909a" providerId="LiveId" clId="{4532B4E0-74FF-4A8B-8E8D-D779FC3D7D2F}" dt="2021-03-30T08:30:04.046" v="8128" actId="1076"/>
          <ac:picMkLst>
            <pc:docMk/>
            <pc:sldMk cId="1648872276" sldId="343"/>
            <ac:picMk id="13" creationId="{CDB4C2A9-D5A0-46BA-847F-C6E535BE0F76}"/>
          </ac:picMkLst>
        </pc:picChg>
        <pc:picChg chg="add mod">
          <ac:chgData name="jeong yb" userId="2bba8f129c32909a" providerId="LiveId" clId="{4532B4E0-74FF-4A8B-8E8D-D779FC3D7D2F}" dt="2021-03-30T08:30:07.580" v="8130" actId="1076"/>
          <ac:picMkLst>
            <pc:docMk/>
            <pc:sldMk cId="1648872276" sldId="343"/>
            <ac:picMk id="14" creationId="{AA6A6CB6-D297-4FA0-8E00-B5CE10D48C95}"/>
          </ac:picMkLst>
        </pc:picChg>
        <pc:picChg chg="del">
          <ac:chgData name="jeong yb" userId="2bba8f129c32909a" providerId="LiveId" clId="{4532B4E0-74FF-4A8B-8E8D-D779FC3D7D2F}" dt="2021-03-30T08:30:05.472" v="8129" actId="21"/>
          <ac:picMkLst>
            <pc:docMk/>
            <pc:sldMk cId="1648872276" sldId="343"/>
            <ac:picMk id="15" creationId="{B6E870D6-5B5E-4CEA-98D0-0BF086DBEB6F}"/>
          </ac:picMkLst>
        </pc:picChg>
        <pc:picChg chg="add mod">
          <ac:chgData name="jeong yb" userId="2bba8f129c32909a" providerId="LiveId" clId="{4532B4E0-74FF-4A8B-8E8D-D779FC3D7D2F}" dt="2021-03-30T08:30:11.739" v="8132" actId="1076"/>
          <ac:picMkLst>
            <pc:docMk/>
            <pc:sldMk cId="1648872276" sldId="343"/>
            <ac:picMk id="16" creationId="{71993548-8794-4E9C-A904-87E0F719B19E}"/>
          </ac:picMkLst>
        </pc:picChg>
        <pc:picChg chg="del">
          <ac:chgData name="jeong yb" userId="2bba8f129c32909a" providerId="LiveId" clId="{4532B4E0-74FF-4A8B-8E8D-D779FC3D7D2F}" dt="2021-03-30T08:30:08.725" v="8131" actId="21"/>
          <ac:picMkLst>
            <pc:docMk/>
            <pc:sldMk cId="1648872276" sldId="343"/>
            <ac:picMk id="17" creationId="{C68BD077-EDAB-432B-87EE-E4314B3FDCAD}"/>
          </ac:picMkLst>
        </pc:picChg>
        <pc:picChg chg="del">
          <ac:chgData name="jeong yb" userId="2bba8f129c32909a" providerId="LiveId" clId="{4532B4E0-74FF-4A8B-8E8D-D779FC3D7D2F}" dt="2021-03-30T08:30:13.325" v="8133" actId="21"/>
          <ac:picMkLst>
            <pc:docMk/>
            <pc:sldMk cId="1648872276" sldId="343"/>
            <ac:picMk id="18" creationId="{F83C9B5B-AAFC-43E6-A8D8-FD52016CF122}"/>
          </ac:picMkLst>
        </pc:picChg>
        <pc:picChg chg="del">
          <ac:chgData name="jeong yb" userId="2bba8f129c32909a" providerId="LiveId" clId="{4532B4E0-74FF-4A8B-8E8D-D779FC3D7D2F}" dt="2021-03-30T08:30:17.686" v="8135" actId="21"/>
          <ac:picMkLst>
            <pc:docMk/>
            <pc:sldMk cId="1648872276" sldId="343"/>
            <ac:picMk id="19" creationId="{94C8B125-4D62-4915-B017-1B12228AF6E3}"/>
          </ac:picMkLst>
        </pc:picChg>
        <pc:picChg chg="del">
          <ac:chgData name="jeong yb" userId="2bba8f129c32909a" providerId="LiveId" clId="{4532B4E0-74FF-4A8B-8E8D-D779FC3D7D2F}" dt="2021-03-30T08:30:24.317" v="8137" actId="21"/>
          <ac:picMkLst>
            <pc:docMk/>
            <pc:sldMk cId="1648872276" sldId="343"/>
            <ac:picMk id="20" creationId="{5071D9FE-3666-4ECF-BCBE-3BC2920CADB5}"/>
          </ac:picMkLst>
        </pc:picChg>
        <pc:picChg chg="add mod">
          <ac:chgData name="jeong yb" userId="2bba8f129c32909a" providerId="LiveId" clId="{4532B4E0-74FF-4A8B-8E8D-D779FC3D7D2F}" dt="2021-03-30T08:30:20.240" v="8136" actId="1076"/>
          <ac:picMkLst>
            <pc:docMk/>
            <pc:sldMk cId="1648872276" sldId="343"/>
            <ac:picMk id="21" creationId="{67CF00CF-8195-46D4-8358-3B30ED90FC25}"/>
          </ac:picMkLst>
        </pc:picChg>
        <pc:picChg chg="add mod">
          <ac:chgData name="jeong yb" userId="2bba8f129c32909a" providerId="LiveId" clId="{4532B4E0-74FF-4A8B-8E8D-D779FC3D7D2F}" dt="2021-03-30T08:30:27.645" v="8138" actId="1076"/>
          <ac:picMkLst>
            <pc:docMk/>
            <pc:sldMk cId="1648872276" sldId="343"/>
            <ac:picMk id="22" creationId="{B0EDEA6D-5115-49BD-9BD5-2E524D9D5DBD}"/>
          </ac:picMkLst>
        </pc:picChg>
        <pc:picChg chg="add del mod">
          <ac:chgData name="jeong yb" userId="2bba8f129c32909a" providerId="LiveId" clId="{4532B4E0-74FF-4A8B-8E8D-D779FC3D7D2F}" dt="2021-03-30T08:30:33.640" v="8140" actId="21"/>
          <ac:picMkLst>
            <pc:docMk/>
            <pc:sldMk cId="1648872276" sldId="343"/>
            <ac:picMk id="23" creationId="{36AB84F0-BE3C-46C6-B796-1523BEBD608B}"/>
          </ac:picMkLst>
        </pc:picChg>
        <pc:picChg chg="add del mod">
          <ac:chgData name="jeong yb" userId="2bba8f129c32909a" providerId="LiveId" clId="{4532B4E0-74FF-4A8B-8E8D-D779FC3D7D2F}" dt="2021-03-30T08:30:32.148" v="8139" actId="21"/>
          <ac:picMkLst>
            <pc:docMk/>
            <pc:sldMk cId="1648872276" sldId="343"/>
            <ac:picMk id="24" creationId="{7492B29A-89A5-44D5-8AEE-81C37A01FA27}"/>
          </ac:picMkLst>
        </pc:picChg>
        <pc:picChg chg="add del mod">
          <ac:chgData name="jeong yb" userId="2bba8f129c32909a" providerId="LiveId" clId="{4532B4E0-74FF-4A8B-8E8D-D779FC3D7D2F}" dt="2021-03-30T08:30:32.148" v="8139" actId="21"/>
          <ac:picMkLst>
            <pc:docMk/>
            <pc:sldMk cId="1648872276" sldId="343"/>
            <ac:picMk id="26" creationId="{59C9FAE5-BDA8-4C7C-9A2D-FF2EE145E715}"/>
          </ac:picMkLst>
        </pc:picChg>
        <pc:picChg chg="add del mod">
          <ac:chgData name="jeong yb" userId="2bba8f129c32909a" providerId="LiveId" clId="{4532B4E0-74FF-4A8B-8E8D-D779FC3D7D2F}" dt="2021-03-30T08:30:32.148" v="8139" actId="21"/>
          <ac:picMkLst>
            <pc:docMk/>
            <pc:sldMk cId="1648872276" sldId="343"/>
            <ac:picMk id="27" creationId="{DAE9290C-02AE-4730-B7A7-D81E5897FCF1}"/>
          </ac:picMkLst>
        </pc:picChg>
      </pc:sldChg>
      <pc:sldChg chg="modSp add mod">
        <pc:chgData name="jeong yb" userId="2bba8f129c32909a" providerId="LiveId" clId="{4532B4E0-74FF-4A8B-8E8D-D779FC3D7D2F}" dt="2021-03-30T09:06:11.518" v="8459" actId="1076"/>
        <pc:sldMkLst>
          <pc:docMk/>
          <pc:sldMk cId="3646011709" sldId="344"/>
        </pc:sldMkLst>
        <pc:graphicFrameChg chg="mod">
          <ac:chgData name="jeong yb" userId="2bba8f129c32909a" providerId="LiveId" clId="{4532B4E0-74FF-4A8B-8E8D-D779FC3D7D2F}" dt="2021-03-30T09:06:11.518" v="8459" actId="1076"/>
          <ac:graphicFrameMkLst>
            <pc:docMk/>
            <pc:sldMk cId="3646011709" sldId="344"/>
            <ac:graphicFrameMk id="4" creationId="{A6D69310-A932-474A-B56F-A93565271EEF}"/>
          </ac:graphicFrameMkLst>
        </pc:graphicFrameChg>
        <pc:picChg chg="mod">
          <ac:chgData name="jeong yb" userId="2bba8f129c32909a" providerId="LiveId" clId="{4532B4E0-74FF-4A8B-8E8D-D779FC3D7D2F}" dt="2021-03-30T08:31:09.518" v="8141" actId="14100"/>
          <ac:picMkLst>
            <pc:docMk/>
            <pc:sldMk cId="3646011709" sldId="344"/>
            <ac:picMk id="15" creationId="{B6E870D6-5B5E-4CEA-98D0-0BF086DBEB6F}"/>
          </ac:picMkLst>
        </pc:picChg>
        <pc:picChg chg="mod">
          <ac:chgData name="jeong yb" userId="2bba8f129c32909a" providerId="LiveId" clId="{4532B4E0-74FF-4A8B-8E8D-D779FC3D7D2F}" dt="2021-03-30T08:31:19.801" v="8142" actId="14100"/>
          <ac:picMkLst>
            <pc:docMk/>
            <pc:sldMk cId="3646011709" sldId="344"/>
            <ac:picMk id="17" creationId="{C68BD077-EDAB-432B-87EE-E4314B3FDCAD}"/>
          </ac:picMkLst>
        </pc:picChg>
        <pc:picChg chg="mod">
          <ac:chgData name="jeong yb" userId="2bba8f129c32909a" providerId="LiveId" clId="{4532B4E0-74FF-4A8B-8E8D-D779FC3D7D2F}" dt="2021-03-30T08:32:22.648" v="8145" actId="14100"/>
          <ac:picMkLst>
            <pc:docMk/>
            <pc:sldMk cId="3646011709" sldId="344"/>
            <ac:picMk id="18" creationId="{F83C9B5B-AAFC-43E6-A8D8-FD52016CF122}"/>
          </ac:picMkLst>
        </pc:picChg>
        <pc:picChg chg="mod">
          <ac:chgData name="jeong yb" userId="2bba8f129c32909a" providerId="LiveId" clId="{4532B4E0-74FF-4A8B-8E8D-D779FC3D7D2F}" dt="2021-03-30T08:32:28.227" v="8146" actId="14100"/>
          <ac:picMkLst>
            <pc:docMk/>
            <pc:sldMk cId="3646011709" sldId="344"/>
            <ac:picMk id="21" creationId="{4EBEE278-D42E-44D2-9CD3-6421BB33E714}"/>
          </ac:picMkLst>
        </pc:picChg>
      </pc:sldChg>
      <pc:sldChg chg="modSp add mod">
        <pc:chgData name="jeong yb" userId="2bba8f129c32909a" providerId="LiveId" clId="{4532B4E0-74FF-4A8B-8E8D-D779FC3D7D2F}" dt="2021-03-30T08:32:56.565" v="8148" actId="14100"/>
        <pc:sldMkLst>
          <pc:docMk/>
          <pc:sldMk cId="240141056" sldId="345"/>
        </pc:sldMkLst>
        <pc:picChg chg="mod">
          <ac:chgData name="jeong yb" userId="2bba8f129c32909a" providerId="LiveId" clId="{4532B4E0-74FF-4A8B-8E8D-D779FC3D7D2F}" dt="2021-03-30T08:32:50.602" v="8147" actId="14100"/>
          <ac:picMkLst>
            <pc:docMk/>
            <pc:sldMk cId="240141056" sldId="345"/>
            <ac:picMk id="16" creationId="{3CB4C2BE-B17E-4370-B56B-F0EB0CB33EE5}"/>
          </ac:picMkLst>
        </pc:picChg>
        <pc:picChg chg="mod">
          <ac:chgData name="jeong yb" userId="2bba8f129c32909a" providerId="LiveId" clId="{4532B4E0-74FF-4A8B-8E8D-D779FC3D7D2F}" dt="2021-03-30T08:32:50.602" v="8147" actId="14100"/>
          <ac:picMkLst>
            <pc:docMk/>
            <pc:sldMk cId="240141056" sldId="345"/>
            <ac:picMk id="17" creationId="{5859F75D-3863-4F37-8E87-27BF4123A1EF}"/>
          </ac:picMkLst>
        </pc:picChg>
        <pc:picChg chg="mod">
          <ac:chgData name="jeong yb" userId="2bba8f129c32909a" providerId="LiveId" clId="{4532B4E0-74FF-4A8B-8E8D-D779FC3D7D2F}" dt="2021-03-30T08:32:50.602" v="8147" actId="14100"/>
          <ac:picMkLst>
            <pc:docMk/>
            <pc:sldMk cId="240141056" sldId="345"/>
            <ac:picMk id="18" creationId="{4268BBEB-0587-4779-82D4-E1711E17AC36}"/>
          </ac:picMkLst>
        </pc:picChg>
        <pc:picChg chg="mod">
          <ac:chgData name="jeong yb" userId="2bba8f129c32909a" providerId="LiveId" clId="{4532B4E0-74FF-4A8B-8E8D-D779FC3D7D2F}" dt="2021-03-30T08:32:50.602" v="8147" actId="14100"/>
          <ac:picMkLst>
            <pc:docMk/>
            <pc:sldMk cId="240141056" sldId="345"/>
            <ac:picMk id="19" creationId="{52BB5C32-1FE4-48A1-8FF7-B90A66C10284}"/>
          </ac:picMkLst>
        </pc:picChg>
        <pc:picChg chg="mod">
          <ac:chgData name="jeong yb" userId="2bba8f129c32909a" providerId="LiveId" clId="{4532B4E0-74FF-4A8B-8E8D-D779FC3D7D2F}" dt="2021-03-30T08:32:56.565" v="8148" actId="14100"/>
          <ac:picMkLst>
            <pc:docMk/>
            <pc:sldMk cId="240141056" sldId="345"/>
            <ac:picMk id="20" creationId="{87D367AD-6579-4A31-ADAD-373129B7426F}"/>
          </ac:picMkLst>
        </pc:picChg>
      </pc:sldChg>
      <pc:sldChg chg="modSp add mod">
        <pc:chgData name="jeong yb" userId="2bba8f129c32909a" providerId="LiveId" clId="{4532B4E0-74FF-4A8B-8E8D-D779FC3D7D2F}" dt="2021-03-30T08:33:12.329" v="8151" actId="14100"/>
        <pc:sldMkLst>
          <pc:docMk/>
          <pc:sldMk cId="2085595519" sldId="346"/>
        </pc:sldMkLst>
        <pc:picChg chg="mod">
          <ac:chgData name="jeong yb" userId="2bba8f129c32909a" providerId="LiveId" clId="{4532B4E0-74FF-4A8B-8E8D-D779FC3D7D2F}" dt="2021-03-30T08:33:04.488" v="8150" actId="1076"/>
          <ac:picMkLst>
            <pc:docMk/>
            <pc:sldMk cId="2085595519" sldId="346"/>
            <ac:picMk id="9" creationId="{6C27384C-BF6B-4A5A-AC48-EA3FC05CED64}"/>
          </ac:picMkLst>
        </pc:picChg>
        <pc:picChg chg="mod">
          <ac:chgData name="jeong yb" userId="2bba8f129c32909a" providerId="LiveId" clId="{4532B4E0-74FF-4A8B-8E8D-D779FC3D7D2F}" dt="2021-03-30T08:33:12.329" v="8151" actId="14100"/>
          <ac:picMkLst>
            <pc:docMk/>
            <pc:sldMk cId="2085595519" sldId="346"/>
            <ac:picMk id="16" creationId="{3CB4C2BE-B17E-4370-B56B-F0EB0CB33EE5}"/>
          </ac:picMkLst>
        </pc:picChg>
        <pc:picChg chg="mod">
          <ac:chgData name="jeong yb" userId="2bba8f129c32909a" providerId="LiveId" clId="{4532B4E0-74FF-4A8B-8E8D-D779FC3D7D2F}" dt="2021-03-30T08:33:12.329" v="8151" actId="14100"/>
          <ac:picMkLst>
            <pc:docMk/>
            <pc:sldMk cId="2085595519" sldId="346"/>
            <ac:picMk id="17" creationId="{5859F75D-3863-4F37-8E87-27BF4123A1EF}"/>
          </ac:picMkLst>
        </pc:picChg>
      </pc:sldChg>
      <pc:sldChg chg="addSp delSp modSp add mod">
        <pc:chgData name="jeong yb" userId="2bba8f129c32909a" providerId="LiveId" clId="{4532B4E0-74FF-4A8B-8E8D-D779FC3D7D2F}" dt="2021-03-30T08:34:51.758" v="8161" actId="1076"/>
        <pc:sldMkLst>
          <pc:docMk/>
          <pc:sldMk cId="1192092302" sldId="347"/>
        </pc:sldMkLst>
        <pc:spChg chg="mod">
          <ac:chgData name="jeong yb" userId="2bba8f129c32909a" providerId="LiveId" clId="{4532B4E0-74FF-4A8B-8E8D-D779FC3D7D2F}" dt="2021-03-30T08:33:57.812" v="8155" actId="14100"/>
          <ac:spMkLst>
            <pc:docMk/>
            <pc:sldMk cId="1192092302" sldId="347"/>
            <ac:spMk id="2" creationId="{FACFB5B0-E69F-4779-A51C-37FDA8FF4EF3}"/>
          </ac:spMkLst>
        </pc:spChg>
        <pc:spChg chg="mod">
          <ac:chgData name="jeong yb" userId="2bba8f129c32909a" providerId="LiveId" clId="{4532B4E0-74FF-4A8B-8E8D-D779FC3D7D2F}" dt="2021-03-30T08:33:57.812" v="8155" actId="14100"/>
          <ac:spMkLst>
            <pc:docMk/>
            <pc:sldMk cId="1192092302" sldId="347"/>
            <ac:spMk id="3" creationId="{F62C461E-39CA-45ED-B914-2B4D6D0A696C}"/>
          </ac:spMkLst>
        </pc:spChg>
        <pc:spChg chg="mod">
          <ac:chgData name="jeong yb" userId="2bba8f129c32909a" providerId="LiveId" clId="{4532B4E0-74FF-4A8B-8E8D-D779FC3D7D2F}" dt="2021-03-30T08:33:57.812" v="8155" actId="14100"/>
          <ac:spMkLst>
            <pc:docMk/>
            <pc:sldMk cId="1192092302" sldId="347"/>
            <ac:spMk id="25" creationId="{FCE5B4FE-2C24-794C-9F33-22B88889A3EE}"/>
          </ac:spMkLst>
        </pc:spChg>
        <pc:spChg chg="mod">
          <ac:chgData name="jeong yb" userId="2bba8f129c32909a" providerId="LiveId" clId="{4532B4E0-74FF-4A8B-8E8D-D779FC3D7D2F}" dt="2021-03-30T08:33:57.812" v="8155" actId="14100"/>
          <ac:spMkLst>
            <pc:docMk/>
            <pc:sldMk cId="1192092302" sldId="347"/>
            <ac:spMk id="350" creationId="{70103DB0-172D-4081-B0C3-9DBB882C3FDD}"/>
          </ac:spMkLst>
        </pc:spChg>
        <pc:graphicFrameChg chg="mod">
          <ac:chgData name="jeong yb" userId="2bba8f129c32909a" providerId="LiveId" clId="{4532B4E0-74FF-4A8B-8E8D-D779FC3D7D2F}" dt="2021-03-30T08:33:57.812" v="8155" actId="14100"/>
          <ac:graphicFrameMkLst>
            <pc:docMk/>
            <pc:sldMk cId="1192092302" sldId="347"/>
            <ac:graphicFrameMk id="4" creationId="{1E32B27B-10C6-45E1-9BC3-743BE31A9684}"/>
          </ac:graphicFrameMkLst>
        </pc:graphicFrameChg>
        <pc:picChg chg="mod">
          <ac:chgData name="jeong yb" userId="2bba8f129c32909a" providerId="LiveId" clId="{4532B4E0-74FF-4A8B-8E8D-D779FC3D7D2F}" dt="2021-03-30T08:33:57.812" v="8155" actId="14100"/>
          <ac:picMkLst>
            <pc:docMk/>
            <pc:sldMk cId="1192092302" sldId="347"/>
            <ac:picMk id="8" creationId="{6773F8EE-B6B0-428D-8BD3-0C36EF17ED5B}"/>
          </ac:picMkLst>
        </pc:picChg>
        <pc:picChg chg="mod">
          <ac:chgData name="jeong yb" userId="2bba8f129c32909a" providerId="LiveId" clId="{4532B4E0-74FF-4A8B-8E8D-D779FC3D7D2F}" dt="2021-03-30T08:34:34.861" v="8159" actId="14100"/>
          <ac:picMkLst>
            <pc:docMk/>
            <pc:sldMk cId="1192092302" sldId="347"/>
            <ac:picMk id="14" creationId="{CFA4F53A-551A-480F-9603-EA22ADE72E7F}"/>
          </ac:picMkLst>
        </pc:picChg>
        <pc:picChg chg="mod">
          <ac:chgData name="jeong yb" userId="2bba8f129c32909a" providerId="LiveId" clId="{4532B4E0-74FF-4A8B-8E8D-D779FC3D7D2F}" dt="2021-03-30T08:34:14.818" v="8157" actId="14100"/>
          <ac:picMkLst>
            <pc:docMk/>
            <pc:sldMk cId="1192092302" sldId="347"/>
            <ac:picMk id="15" creationId="{90142D39-4B3F-4B7D-B08C-FF1DA7C9EA91}"/>
          </ac:picMkLst>
        </pc:picChg>
        <pc:picChg chg="add mod">
          <ac:chgData name="jeong yb" userId="2bba8f129c32909a" providerId="LiveId" clId="{4532B4E0-74FF-4A8B-8E8D-D779FC3D7D2F}" dt="2021-03-30T08:34:51.758" v="8161" actId="1076"/>
          <ac:picMkLst>
            <pc:docMk/>
            <pc:sldMk cId="1192092302" sldId="347"/>
            <ac:picMk id="18" creationId="{F7472728-EC78-4460-B4DC-008368B61E42}"/>
          </ac:picMkLst>
        </pc:picChg>
        <pc:picChg chg="mod">
          <ac:chgData name="jeong yb" userId="2bba8f129c32909a" providerId="LiveId" clId="{4532B4E0-74FF-4A8B-8E8D-D779FC3D7D2F}" dt="2021-03-30T08:34:10.125" v="8156" actId="14100"/>
          <ac:picMkLst>
            <pc:docMk/>
            <pc:sldMk cId="1192092302" sldId="347"/>
            <ac:picMk id="20" creationId="{E687D703-FAAF-4713-8A4B-C694FF6D9EB0}"/>
          </ac:picMkLst>
        </pc:picChg>
        <pc:picChg chg="mod">
          <ac:chgData name="jeong yb" userId="2bba8f129c32909a" providerId="LiveId" clId="{4532B4E0-74FF-4A8B-8E8D-D779FC3D7D2F}" dt="2021-03-30T08:34:10.125" v="8156" actId="14100"/>
          <ac:picMkLst>
            <pc:docMk/>
            <pc:sldMk cId="1192092302" sldId="347"/>
            <ac:picMk id="21" creationId="{B33F414D-7789-4CA5-A536-9D6550C52047}"/>
          </ac:picMkLst>
        </pc:picChg>
        <pc:picChg chg="mod">
          <ac:chgData name="jeong yb" userId="2bba8f129c32909a" providerId="LiveId" clId="{4532B4E0-74FF-4A8B-8E8D-D779FC3D7D2F}" dt="2021-03-30T08:34:10.125" v="8156" actId="14100"/>
          <ac:picMkLst>
            <pc:docMk/>
            <pc:sldMk cId="1192092302" sldId="347"/>
            <ac:picMk id="22" creationId="{21CA7CDD-8CC3-48C8-B71A-5CC27B5E65E8}"/>
          </ac:picMkLst>
        </pc:picChg>
        <pc:picChg chg="mod">
          <ac:chgData name="jeong yb" userId="2bba8f129c32909a" providerId="LiveId" clId="{4532B4E0-74FF-4A8B-8E8D-D779FC3D7D2F}" dt="2021-03-30T08:34:10.125" v="8156" actId="14100"/>
          <ac:picMkLst>
            <pc:docMk/>
            <pc:sldMk cId="1192092302" sldId="347"/>
            <ac:picMk id="23" creationId="{D10CF92B-41B5-4231-88EE-BFCA1155D4C4}"/>
          </ac:picMkLst>
        </pc:picChg>
        <pc:picChg chg="mod">
          <ac:chgData name="jeong yb" userId="2bba8f129c32909a" providerId="LiveId" clId="{4532B4E0-74FF-4A8B-8E8D-D779FC3D7D2F}" dt="2021-03-30T08:34:10.125" v="8156" actId="14100"/>
          <ac:picMkLst>
            <pc:docMk/>
            <pc:sldMk cId="1192092302" sldId="347"/>
            <ac:picMk id="26" creationId="{E10A682C-05A5-4125-9CE9-C37AE22A6495}"/>
          </ac:picMkLst>
        </pc:picChg>
        <pc:picChg chg="mod">
          <ac:chgData name="jeong yb" userId="2bba8f129c32909a" providerId="LiveId" clId="{4532B4E0-74FF-4A8B-8E8D-D779FC3D7D2F}" dt="2021-03-30T08:34:10.125" v="8156" actId="14100"/>
          <ac:picMkLst>
            <pc:docMk/>
            <pc:sldMk cId="1192092302" sldId="347"/>
            <ac:picMk id="27" creationId="{504294C9-0F93-4185-AADE-3435A7669C93}"/>
          </ac:picMkLst>
        </pc:picChg>
        <pc:picChg chg="del mod">
          <ac:chgData name="jeong yb" userId="2bba8f129c32909a" providerId="LiveId" clId="{4532B4E0-74FF-4A8B-8E8D-D779FC3D7D2F}" dt="2021-03-30T08:34:28.324" v="8158" actId="21"/>
          <ac:picMkLst>
            <pc:docMk/>
            <pc:sldMk cId="1192092302" sldId="347"/>
            <ac:picMk id="28" creationId="{5C501B1A-14D6-4583-A84C-AA5FAD3B4B50}"/>
          </ac:picMkLst>
        </pc:picChg>
        <pc:picChg chg="mod">
          <ac:chgData name="jeong yb" userId="2bba8f129c32909a" providerId="LiveId" clId="{4532B4E0-74FF-4A8B-8E8D-D779FC3D7D2F}" dt="2021-03-30T08:34:10.125" v="8156" actId="14100"/>
          <ac:picMkLst>
            <pc:docMk/>
            <pc:sldMk cId="1192092302" sldId="347"/>
            <ac:picMk id="46" creationId="{F64E6EA3-32DA-40C5-B3D7-58302AA2CBA0}"/>
          </ac:picMkLst>
        </pc:picChg>
      </pc:sldChg>
      <pc:sldChg chg="modSp add mod">
        <pc:chgData name="jeong yb" userId="2bba8f129c32909a" providerId="LiveId" clId="{4532B4E0-74FF-4A8B-8E8D-D779FC3D7D2F}" dt="2021-03-30T08:37:06.647" v="8174" actId="1076"/>
        <pc:sldMkLst>
          <pc:docMk/>
          <pc:sldMk cId="290336760" sldId="348"/>
        </pc:sldMkLst>
        <pc:picChg chg="mod">
          <ac:chgData name="jeong yb" userId="2bba8f129c32909a" providerId="LiveId" clId="{4532B4E0-74FF-4A8B-8E8D-D779FC3D7D2F}" dt="2021-03-30T08:35:14.437" v="8163" actId="1076"/>
          <ac:picMkLst>
            <pc:docMk/>
            <pc:sldMk cId="290336760" sldId="348"/>
            <ac:picMk id="6" creationId="{5C6606A7-914A-4A5F-880D-ED515A8F7662}"/>
          </ac:picMkLst>
        </pc:picChg>
        <pc:picChg chg="mod">
          <ac:chgData name="jeong yb" userId="2bba8f129c32909a" providerId="LiveId" clId="{4532B4E0-74FF-4A8B-8E8D-D779FC3D7D2F}" dt="2021-03-30T08:35:30.762" v="8165" actId="14100"/>
          <ac:picMkLst>
            <pc:docMk/>
            <pc:sldMk cId="290336760" sldId="348"/>
            <ac:picMk id="14" creationId="{CFA4F53A-551A-480F-9603-EA22ADE72E7F}"/>
          </ac:picMkLst>
        </pc:picChg>
        <pc:picChg chg="mod">
          <ac:chgData name="jeong yb" userId="2bba8f129c32909a" providerId="LiveId" clId="{4532B4E0-74FF-4A8B-8E8D-D779FC3D7D2F}" dt="2021-03-30T08:35:47.187" v="8168" actId="1076"/>
          <ac:picMkLst>
            <pc:docMk/>
            <pc:sldMk cId="290336760" sldId="348"/>
            <ac:picMk id="15" creationId="{90142D39-4B3F-4B7D-B08C-FF1DA7C9EA91}"/>
          </ac:picMkLst>
        </pc:picChg>
        <pc:picChg chg="mod">
          <ac:chgData name="jeong yb" userId="2bba8f129c32909a" providerId="LiveId" clId="{4532B4E0-74FF-4A8B-8E8D-D779FC3D7D2F}" dt="2021-03-30T08:35:58.988" v="8169" actId="1076"/>
          <ac:picMkLst>
            <pc:docMk/>
            <pc:sldMk cId="290336760" sldId="348"/>
            <ac:picMk id="19" creationId="{6EB7E60D-CE09-43E7-A43F-5B439EC4CC03}"/>
          </ac:picMkLst>
        </pc:picChg>
        <pc:picChg chg="mod">
          <ac:chgData name="jeong yb" userId="2bba8f129c32909a" providerId="LiveId" clId="{4532B4E0-74FF-4A8B-8E8D-D779FC3D7D2F}" dt="2021-03-30T08:35:11.384" v="8162" actId="1076"/>
          <ac:picMkLst>
            <pc:docMk/>
            <pc:sldMk cId="290336760" sldId="348"/>
            <ac:picMk id="29" creationId="{14A55E6A-82D8-4887-90A2-92F022EFB2C8}"/>
          </ac:picMkLst>
        </pc:picChg>
        <pc:picChg chg="mod">
          <ac:chgData name="jeong yb" userId="2bba8f129c32909a" providerId="LiveId" clId="{4532B4E0-74FF-4A8B-8E8D-D779FC3D7D2F}" dt="2021-03-30T08:35:16.681" v="8164" actId="1076"/>
          <ac:picMkLst>
            <pc:docMk/>
            <pc:sldMk cId="290336760" sldId="348"/>
            <ac:picMk id="38" creationId="{6F137C1A-2D70-48DB-A075-5BDF39E9AC18}"/>
          </ac:picMkLst>
        </pc:picChg>
        <pc:picChg chg="mod">
          <ac:chgData name="jeong yb" userId="2bba8f129c32909a" providerId="LiveId" clId="{4532B4E0-74FF-4A8B-8E8D-D779FC3D7D2F}" dt="2021-03-30T08:36:47.046" v="8172" actId="1076"/>
          <ac:picMkLst>
            <pc:docMk/>
            <pc:sldMk cId="290336760" sldId="348"/>
            <ac:picMk id="45" creationId="{2AC09312-0B69-4CE7-B0EA-00080D04497F}"/>
          </ac:picMkLst>
        </pc:picChg>
        <pc:picChg chg="mod">
          <ac:chgData name="jeong yb" userId="2bba8f129c32909a" providerId="LiveId" clId="{4532B4E0-74FF-4A8B-8E8D-D779FC3D7D2F}" dt="2021-03-30T08:35:30.762" v="8165" actId="14100"/>
          <ac:picMkLst>
            <pc:docMk/>
            <pc:sldMk cId="290336760" sldId="348"/>
            <ac:picMk id="47" creationId="{2DC4B19A-8351-4C4D-94A4-059672C59947}"/>
          </ac:picMkLst>
        </pc:picChg>
        <pc:picChg chg="mod">
          <ac:chgData name="jeong yb" userId="2bba8f129c32909a" providerId="LiveId" clId="{4532B4E0-74FF-4A8B-8E8D-D779FC3D7D2F}" dt="2021-03-30T08:37:02.724" v="8173" actId="1076"/>
          <ac:picMkLst>
            <pc:docMk/>
            <pc:sldMk cId="290336760" sldId="348"/>
            <ac:picMk id="48" creationId="{88E55F86-FE24-4E18-B4D4-ABB288CE3D5B}"/>
          </ac:picMkLst>
        </pc:picChg>
        <pc:picChg chg="mod">
          <ac:chgData name="jeong yb" userId="2bba8f129c32909a" providerId="LiveId" clId="{4532B4E0-74FF-4A8B-8E8D-D779FC3D7D2F}" dt="2021-03-30T08:37:06.647" v="8174" actId="1076"/>
          <ac:picMkLst>
            <pc:docMk/>
            <pc:sldMk cId="290336760" sldId="348"/>
            <ac:picMk id="49" creationId="{5A6E53AD-7933-49AA-AB81-A9730B748E45}"/>
          </ac:picMkLst>
        </pc:picChg>
      </pc:sldChg>
      <pc:sldChg chg="modSp add mod">
        <pc:chgData name="jeong yb" userId="2bba8f129c32909a" providerId="LiveId" clId="{4532B4E0-74FF-4A8B-8E8D-D779FC3D7D2F}" dt="2021-03-30T08:37:34.146" v="8177" actId="14100"/>
        <pc:sldMkLst>
          <pc:docMk/>
          <pc:sldMk cId="2524512916" sldId="349"/>
        </pc:sldMkLst>
        <pc:picChg chg="mod">
          <ac:chgData name="jeong yb" userId="2bba8f129c32909a" providerId="LiveId" clId="{4532B4E0-74FF-4A8B-8E8D-D779FC3D7D2F}" dt="2021-03-30T08:37:20.853" v="8175" actId="14100"/>
          <ac:picMkLst>
            <pc:docMk/>
            <pc:sldMk cId="2524512916" sldId="349"/>
            <ac:picMk id="14" creationId="{CFA4F53A-551A-480F-9603-EA22ADE72E7F}"/>
          </ac:picMkLst>
        </pc:picChg>
        <pc:picChg chg="mod">
          <ac:chgData name="jeong yb" userId="2bba8f129c32909a" providerId="LiveId" clId="{4532B4E0-74FF-4A8B-8E8D-D779FC3D7D2F}" dt="2021-03-30T08:37:20.853" v="8175" actId="14100"/>
          <ac:picMkLst>
            <pc:docMk/>
            <pc:sldMk cId="2524512916" sldId="349"/>
            <ac:picMk id="15" creationId="{90142D39-4B3F-4B7D-B08C-FF1DA7C9EA91}"/>
          </ac:picMkLst>
        </pc:picChg>
        <pc:picChg chg="mod">
          <ac:chgData name="jeong yb" userId="2bba8f129c32909a" providerId="LiveId" clId="{4532B4E0-74FF-4A8B-8E8D-D779FC3D7D2F}" dt="2021-03-30T08:37:20.853" v="8175" actId="14100"/>
          <ac:picMkLst>
            <pc:docMk/>
            <pc:sldMk cId="2524512916" sldId="349"/>
            <ac:picMk id="19" creationId="{6EB7E60D-CE09-43E7-A43F-5B439EC4CC03}"/>
          </ac:picMkLst>
        </pc:picChg>
        <pc:picChg chg="mod">
          <ac:chgData name="jeong yb" userId="2bba8f129c32909a" providerId="LiveId" clId="{4532B4E0-74FF-4A8B-8E8D-D779FC3D7D2F}" dt="2021-03-30T08:37:20.853" v="8175" actId="14100"/>
          <ac:picMkLst>
            <pc:docMk/>
            <pc:sldMk cId="2524512916" sldId="349"/>
            <ac:picMk id="45" creationId="{2AC09312-0B69-4CE7-B0EA-00080D04497F}"/>
          </ac:picMkLst>
        </pc:picChg>
        <pc:picChg chg="mod">
          <ac:chgData name="jeong yb" userId="2bba8f129c32909a" providerId="LiveId" clId="{4532B4E0-74FF-4A8B-8E8D-D779FC3D7D2F}" dt="2021-03-30T08:37:20.853" v="8175" actId="14100"/>
          <ac:picMkLst>
            <pc:docMk/>
            <pc:sldMk cId="2524512916" sldId="349"/>
            <ac:picMk id="47" creationId="{2DC4B19A-8351-4C4D-94A4-059672C59947}"/>
          </ac:picMkLst>
        </pc:picChg>
        <pc:picChg chg="mod">
          <ac:chgData name="jeong yb" userId="2bba8f129c32909a" providerId="LiveId" clId="{4532B4E0-74FF-4A8B-8E8D-D779FC3D7D2F}" dt="2021-03-30T08:37:27.097" v="8176" actId="14100"/>
          <ac:picMkLst>
            <pc:docMk/>
            <pc:sldMk cId="2524512916" sldId="349"/>
            <ac:picMk id="48" creationId="{88E55F86-FE24-4E18-B4D4-ABB288CE3D5B}"/>
          </ac:picMkLst>
        </pc:picChg>
        <pc:picChg chg="mod">
          <ac:chgData name="jeong yb" userId="2bba8f129c32909a" providerId="LiveId" clId="{4532B4E0-74FF-4A8B-8E8D-D779FC3D7D2F}" dt="2021-03-30T08:37:34.146" v="8177" actId="14100"/>
          <ac:picMkLst>
            <pc:docMk/>
            <pc:sldMk cId="2524512916" sldId="349"/>
            <ac:picMk id="49" creationId="{5A6E53AD-7933-49AA-AB81-A9730B748E45}"/>
          </ac:picMkLst>
        </pc:picChg>
      </pc:sldChg>
      <pc:sldChg chg="modSp add mod">
        <pc:chgData name="jeong yb" userId="2bba8f129c32909a" providerId="LiveId" clId="{4532B4E0-74FF-4A8B-8E8D-D779FC3D7D2F}" dt="2021-03-30T08:37:52.766" v="8178" actId="14100"/>
        <pc:sldMkLst>
          <pc:docMk/>
          <pc:sldMk cId="4040217377" sldId="350"/>
        </pc:sldMkLst>
        <pc:picChg chg="mod">
          <ac:chgData name="jeong yb" userId="2bba8f129c32909a" providerId="LiveId" clId="{4532B4E0-74FF-4A8B-8E8D-D779FC3D7D2F}" dt="2021-03-30T08:37:52.766" v="8178" actId="14100"/>
          <ac:picMkLst>
            <pc:docMk/>
            <pc:sldMk cId="4040217377" sldId="350"/>
            <ac:picMk id="14" creationId="{CFA4F53A-551A-480F-9603-EA22ADE72E7F}"/>
          </ac:picMkLst>
        </pc:picChg>
        <pc:picChg chg="mod">
          <ac:chgData name="jeong yb" userId="2bba8f129c32909a" providerId="LiveId" clId="{4532B4E0-74FF-4A8B-8E8D-D779FC3D7D2F}" dt="2021-03-30T08:37:52.766" v="8178" actId="14100"/>
          <ac:picMkLst>
            <pc:docMk/>
            <pc:sldMk cId="4040217377" sldId="350"/>
            <ac:picMk id="15" creationId="{90142D39-4B3F-4B7D-B08C-FF1DA7C9EA91}"/>
          </ac:picMkLst>
        </pc:picChg>
        <pc:picChg chg="mod">
          <ac:chgData name="jeong yb" userId="2bba8f129c32909a" providerId="LiveId" clId="{4532B4E0-74FF-4A8B-8E8D-D779FC3D7D2F}" dt="2021-03-30T08:37:52.766" v="8178" actId="14100"/>
          <ac:picMkLst>
            <pc:docMk/>
            <pc:sldMk cId="4040217377" sldId="350"/>
            <ac:picMk id="19" creationId="{6EB7E60D-CE09-43E7-A43F-5B439EC4CC03}"/>
          </ac:picMkLst>
        </pc:picChg>
        <pc:picChg chg="mod">
          <ac:chgData name="jeong yb" userId="2bba8f129c32909a" providerId="LiveId" clId="{4532B4E0-74FF-4A8B-8E8D-D779FC3D7D2F}" dt="2021-03-30T08:37:52.766" v="8178" actId="14100"/>
          <ac:picMkLst>
            <pc:docMk/>
            <pc:sldMk cId="4040217377" sldId="350"/>
            <ac:picMk id="45" creationId="{2AC09312-0B69-4CE7-B0EA-00080D04497F}"/>
          </ac:picMkLst>
        </pc:picChg>
      </pc:sldChg>
      <pc:sldChg chg="addSp delSp modSp new del mod">
        <pc:chgData name="jeong yb" userId="2bba8f129c32909a" providerId="LiveId" clId="{4532B4E0-74FF-4A8B-8E8D-D779FC3D7D2F}" dt="2021-03-30T08:56:09.519" v="8318" actId="2696"/>
        <pc:sldMkLst>
          <pc:docMk/>
          <pc:sldMk cId="3429882076" sldId="351"/>
        </pc:sldMkLst>
        <pc:spChg chg="add mod">
          <ac:chgData name="jeong yb" userId="2bba8f129c32909a" providerId="LiveId" clId="{4532B4E0-74FF-4A8B-8E8D-D779FC3D7D2F}" dt="2021-03-30T08:02:01.417" v="7473" actId="404"/>
          <ac:spMkLst>
            <pc:docMk/>
            <pc:sldMk cId="3429882076" sldId="351"/>
            <ac:spMk id="2" creationId="{9FF0D9A2-652B-49C3-9A42-017D0118AE67}"/>
          </ac:spMkLst>
        </pc:spChg>
        <pc:spChg chg="add del mod">
          <ac:chgData name="jeong yb" userId="2bba8f129c32909a" providerId="LiveId" clId="{4532B4E0-74FF-4A8B-8E8D-D779FC3D7D2F}" dt="2021-03-30T08:02:02.566" v="7475"/>
          <ac:spMkLst>
            <pc:docMk/>
            <pc:sldMk cId="3429882076" sldId="351"/>
            <ac:spMk id="3" creationId="{0BF03601-566D-405D-A6C4-F48F30B2A4B7}"/>
          </ac:spMkLst>
        </pc:spChg>
      </pc:sldChg>
      <pc:sldChg chg="add del">
        <pc:chgData name="jeong yb" userId="2bba8f129c32909a" providerId="LiveId" clId="{4532B4E0-74FF-4A8B-8E8D-D779FC3D7D2F}" dt="2021-03-30T08:59:40.139" v="8428" actId="2696"/>
        <pc:sldMkLst>
          <pc:docMk/>
          <pc:sldMk cId="1568025361" sldId="352"/>
        </pc:sldMkLst>
      </pc:sldChg>
      <pc:sldChg chg="addSp delSp modSp add mod">
        <pc:chgData name="jeong yb" userId="2bba8f129c32909a" providerId="LiveId" clId="{4532B4E0-74FF-4A8B-8E8D-D779FC3D7D2F}" dt="2021-03-30T08:06:15.155" v="7501" actId="21"/>
        <pc:sldMkLst>
          <pc:docMk/>
          <pc:sldMk cId="3511640243" sldId="353"/>
        </pc:sldMkLst>
        <pc:spChg chg="mod">
          <ac:chgData name="jeong yb" userId="2bba8f129c32909a" providerId="LiveId" clId="{4532B4E0-74FF-4A8B-8E8D-D779FC3D7D2F}" dt="2021-03-30T08:05:32.133" v="7493" actId="1076"/>
          <ac:spMkLst>
            <pc:docMk/>
            <pc:sldMk cId="3511640243" sldId="353"/>
            <ac:spMk id="12" creationId="{B673A691-FF87-4AA8-B5D8-A81DBE97C761}"/>
          </ac:spMkLst>
        </pc:spChg>
        <pc:picChg chg="add del mod">
          <ac:chgData name="jeong yb" userId="2bba8f129c32909a" providerId="LiveId" clId="{4532B4E0-74FF-4A8B-8E8D-D779FC3D7D2F}" dt="2021-03-30T08:06:15.155" v="7501" actId="21"/>
          <ac:picMkLst>
            <pc:docMk/>
            <pc:sldMk cId="3511640243" sldId="353"/>
            <ac:picMk id="10" creationId="{2C95EB00-9E68-4F37-8964-20A8B42C7B40}"/>
          </ac:picMkLst>
        </pc:picChg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1144877648" sldId="354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2794947517" sldId="355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2174002222" sldId="356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2087032579" sldId="357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4056313654" sldId="358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174797877" sldId="359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2309709052" sldId="360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1638377796" sldId="361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3494942903" sldId="362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569973299" sldId="363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2645128623" sldId="364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1761962458" sldId="365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3078751835" sldId="366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1291836459" sldId="367"/>
        </pc:sldMkLst>
      </pc:sldChg>
      <pc:sldChg chg="modSp add mod">
        <pc:chgData name="jeong yb" userId="2bba8f129c32909a" providerId="LiveId" clId="{4532B4E0-74FF-4A8B-8E8D-D779FC3D7D2F}" dt="2021-03-30T08:59:35.905" v="8426" actId="1076"/>
        <pc:sldMkLst>
          <pc:docMk/>
          <pc:sldMk cId="2740631407" sldId="368"/>
        </pc:sldMkLst>
        <pc:graphicFrameChg chg="mod">
          <ac:chgData name="jeong yb" userId="2bba8f129c32909a" providerId="LiveId" clId="{4532B4E0-74FF-4A8B-8E8D-D779FC3D7D2F}" dt="2021-03-30T08:59:35.905" v="8426" actId="1076"/>
          <ac:graphicFrameMkLst>
            <pc:docMk/>
            <pc:sldMk cId="2740631407" sldId="368"/>
            <ac:graphicFrameMk id="18" creationId="{4DCE6EAF-3C74-400D-AD4A-D7EFC928BFBF}"/>
          </ac:graphicFrameMkLst>
        </pc:graphicFrameChg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3252907332" sldId="369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930954465" sldId="370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1957739562" sldId="371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1094635183" sldId="372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2742994400" sldId="373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4199024283" sldId="374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1856258068" sldId="375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4073462180" sldId="376"/>
        </pc:sldMkLst>
      </pc:sldChg>
      <pc:sldChg chg="add">
        <pc:chgData name="jeong yb" userId="2bba8f129c32909a" providerId="LiveId" clId="{4532B4E0-74FF-4A8B-8E8D-D779FC3D7D2F}" dt="2021-03-30T08:03:25.744" v="7476"/>
        <pc:sldMkLst>
          <pc:docMk/>
          <pc:sldMk cId="936707139" sldId="377"/>
        </pc:sldMkLst>
      </pc:sldChg>
      <pc:sldChg chg="addSp delSp modSp add del mod">
        <pc:chgData name="jeong yb" userId="2bba8f129c32909a" providerId="LiveId" clId="{4532B4E0-74FF-4A8B-8E8D-D779FC3D7D2F}" dt="2021-03-30T08:55:40.483" v="8314" actId="2696"/>
        <pc:sldMkLst>
          <pc:docMk/>
          <pc:sldMk cId="1056442338" sldId="378"/>
        </pc:sldMkLst>
        <pc:spChg chg="mod">
          <ac:chgData name="jeong yb" userId="2bba8f129c32909a" providerId="LiveId" clId="{4532B4E0-74FF-4A8B-8E8D-D779FC3D7D2F}" dt="2021-03-30T08:12:17.992" v="7592"/>
          <ac:spMkLst>
            <pc:docMk/>
            <pc:sldMk cId="1056442338" sldId="378"/>
            <ac:spMk id="2" creationId="{4AE455C8-13CE-4A16-AE92-0DAEC993A6E6}"/>
          </ac:spMkLst>
        </pc:spChg>
        <pc:spChg chg="add del mod">
          <ac:chgData name="jeong yb" userId="2bba8f129c32909a" providerId="LiveId" clId="{4532B4E0-74FF-4A8B-8E8D-D779FC3D7D2F}" dt="2021-03-30T08:20:04.533" v="8073" actId="21"/>
          <ac:spMkLst>
            <pc:docMk/>
            <pc:sldMk cId="1056442338" sldId="378"/>
            <ac:spMk id="15" creationId="{F22A72F5-C616-43C7-99A9-932195C57C73}"/>
          </ac:spMkLst>
        </pc:spChg>
        <pc:spChg chg="add del mod">
          <ac:chgData name="jeong yb" userId="2bba8f129c32909a" providerId="LiveId" clId="{4532B4E0-74FF-4A8B-8E8D-D779FC3D7D2F}" dt="2021-03-30T08:27:27.032" v="8083" actId="21"/>
          <ac:spMkLst>
            <pc:docMk/>
            <pc:sldMk cId="1056442338" sldId="378"/>
            <ac:spMk id="17" creationId="{96B6B2B9-8CB2-4B4B-9AB4-3B486ADDAA21}"/>
          </ac:spMkLst>
        </pc:spChg>
        <pc:picChg chg="add del mod">
          <ac:chgData name="jeong yb" userId="2bba8f129c32909a" providerId="LiveId" clId="{4532B4E0-74FF-4A8B-8E8D-D779FC3D7D2F}" dt="2021-03-30T08:27:29.134" v="8084" actId="21"/>
          <ac:picMkLst>
            <pc:docMk/>
            <pc:sldMk cId="1056442338" sldId="378"/>
            <ac:picMk id="13" creationId="{D36C126E-4853-456E-B872-B8978787D5AF}"/>
          </ac:picMkLst>
        </pc:picChg>
        <pc:picChg chg="mod">
          <ac:chgData name="jeong yb" userId="2bba8f129c32909a" providerId="LiveId" clId="{4532B4E0-74FF-4A8B-8E8D-D779FC3D7D2F}" dt="2021-03-30T08:27:23.313" v="8082" actId="1076"/>
          <ac:picMkLst>
            <pc:docMk/>
            <pc:sldMk cId="1056442338" sldId="378"/>
            <ac:picMk id="14" creationId="{70C23811-8EAD-4630-AF5C-12776C576C86}"/>
          </ac:picMkLst>
        </pc:picChg>
      </pc:sldChg>
      <pc:sldChg chg="add del">
        <pc:chgData name="jeong yb" userId="2bba8f129c32909a" providerId="LiveId" clId="{4532B4E0-74FF-4A8B-8E8D-D779FC3D7D2F}" dt="2021-03-30T08:11:39.440" v="7577"/>
        <pc:sldMkLst>
          <pc:docMk/>
          <pc:sldMk cId="2588855087" sldId="378"/>
        </pc:sldMkLst>
      </pc:sldChg>
      <pc:sldChg chg="modSp add mod">
        <pc:chgData name="jeong yb" userId="2bba8f129c32909a" providerId="LiveId" clId="{4532B4E0-74FF-4A8B-8E8D-D779FC3D7D2F}" dt="2021-03-30T09:07:27.750" v="8472" actId="1076"/>
        <pc:sldMkLst>
          <pc:docMk/>
          <pc:sldMk cId="0" sldId="379"/>
        </pc:sldMkLst>
        <pc:grpChg chg="mod">
          <ac:chgData name="jeong yb" userId="2bba8f129c32909a" providerId="LiveId" clId="{4532B4E0-74FF-4A8B-8E8D-D779FC3D7D2F}" dt="2021-03-30T08:45:49.534" v="8212" actId="14100"/>
          <ac:grpSpMkLst>
            <pc:docMk/>
            <pc:sldMk cId="0" sldId="379"/>
            <ac:grpSpMk id="272" creationId="{00000000-0000-0000-0000-000000000000}"/>
          </ac:grpSpMkLst>
        </pc:grpChg>
        <pc:grpChg chg="mod">
          <ac:chgData name="jeong yb" userId="2bba8f129c32909a" providerId="LiveId" clId="{4532B4E0-74FF-4A8B-8E8D-D779FC3D7D2F}" dt="2021-03-30T08:45:49.534" v="8212" actId="14100"/>
          <ac:grpSpMkLst>
            <pc:docMk/>
            <pc:sldMk cId="0" sldId="379"/>
            <ac:grpSpMk id="276" creationId="{00000000-0000-0000-0000-000000000000}"/>
          </ac:grpSpMkLst>
        </pc:grpChg>
        <pc:grpChg chg="mod">
          <ac:chgData name="jeong yb" userId="2bba8f129c32909a" providerId="LiveId" clId="{4532B4E0-74FF-4A8B-8E8D-D779FC3D7D2F}" dt="2021-03-30T08:45:49.534" v="8212" actId="14100"/>
          <ac:grpSpMkLst>
            <pc:docMk/>
            <pc:sldMk cId="0" sldId="379"/>
            <ac:grpSpMk id="279" creationId="{00000000-0000-0000-0000-000000000000}"/>
          </ac:grpSpMkLst>
        </pc:grpChg>
        <pc:grpChg chg="mod">
          <ac:chgData name="jeong yb" userId="2bba8f129c32909a" providerId="LiveId" clId="{4532B4E0-74FF-4A8B-8E8D-D779FC3D7D2F}" dt="2021-03-30T08:45:49.534" v="8212" actId="14100"/>
          <ac:grpSpMkLst>
            <pc:docMk/>
            <pc:sldMk cId="0" sldId="379"/>
            <ac:grpSpMk id="283" creationId="{00000000-0000-0000-0000-000000000000}"/>
          </ac:grpSpMkLst>
        </pc:grpChg>
        <pc:grpChg chg="mod">
          <ac:chgData name="jeong yb" userId="2bba8f129c32909a" providerId="LiveId" clId="{4532B4E0-74FF-4A8B-8E8D-D779FC3D7D2F}" dt="2021-03-30T08:45:49.534" v="8212" actId="14100"/>
          <ac:grpSpMkLst>
            <pc:docMk/>
            <pc:sldMk cId="0" sldId="379"/>
            <ac:grpSpMk id="286" creationId="{00000000-0000-0000-0000-000000000000}"/>
          </ac:grpSpMkLst>
        </pc:grpChg>
        <pc:grpChg chg="mod">
          <ac:chgData name="jeong yb" userId="2bba8f129c32909a" providerId="LiveId" clId="{4532B4E0-74FF-4A8B-8E8D-D779FC3D7D2F}" dt="2021-03-30T08:45:49.534" v="8212" actId="14100"/>
          <ac:grpSpMkLst>
            <pc:docMk/>
            <pc:sldMk cId="0" sldId="379"/>
            <ac:grpSpMk id="289" creationId="{00000000-0000-0000-0000-000000000000}"/>
          </ac:grpSpMkLst>
        </pc:grpChg>
        <pc:grpChg chg="mod">
          <ac:chgData name="jeong yb" userId="2bba8f129c32909a" providerId="LiveId" clId="{4532B4E0-74FF-4A8B-8E8D-D779FC3D7D2F}" dt="2021-03-30T08:45:49.534" v="8212" actId="14100"/>
          <ac:grpSpMkLst>
            <pc:docMk/>
            <pc:sldMk cId="0" sldId="379"/>
            <ac:grpSpMk id="292" creationId="{00000000-0000-0000-0000-000000000000}"/>
          </ac:grpSpMkLst>
        </pc:grpChg>
        <pc:grpChg chg="mod">
          <ac:chgData name="jeong yb" userId="2bba8f129c32909a" providerId="LiveId" clId="{4532B4E0-74FF-4A8B-8E8D-D779FC3D7D2F}" dt="2021-03-30T08:45:49.534" v="8212" actId="14100"/>
          <ac:grpSpMkLst>
            <pc:docMk/>
            <pc:sldMk cId="0" sldId="379"/>
            <ac:grpSpMk id="295" creationId="{00000000-0000-0000-0000-000000000000}"/>
          </ac:grpSpMkLst>
        </pc:grpChg>
        <pc:graphicFrameChg chg="mod modGraphic">
          <ac:chgData name="jeong yb" userId="2bba8f129c32909a" providerId="LiveId" clId="{4532B4E0-74FF-4A8B-8E8D-D779FC3D7D2F}" dt="2021-03-30T09:07:27.750" v="8472" actId="1076"/>
          <ac:graphicFrameMkLst>
            <pc:docMk/>
            <pc:sldMk cId="0" sldId="379"/>
            <ac:graphicFrameMk id="261" creationId="{00000000-0000-0000-0000-000000000000}"/>
          </ac:graphicFrameMkLst>
        </pc:graphicFrameChg>
      </pc:sldChg>
      <pc:sldChg chg="add">
        <pc:chgData name="jeong yb" userId="2bba8f129c32909a" providerId="LiveId" clId="{4532B4E0-74FF-4A8B-8E8D-D779FC3D7D2F}" dt="2021-03-30T08:58:47.867" v="8423"/>
        <pc:sldMkLst>
          <pc:docMk/>
          <pc:sldMk cId="2896181647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CA836-B756-4BF4-A894-8920BEC477CC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7493-5F1A-4882-8F4F-AA388AD86D5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77493-5F1A-4882-8F4F-AA388AD86D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77493-5F1A-4882-8F4F-AA388AD86D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352768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9004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642555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9399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272133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12217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8484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47156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22599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1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0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1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85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3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8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7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02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9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34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37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28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4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30.sv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7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19.png"/><Relationship Id="rId18" Type="http://schemas.openxmlformats.org/officeDocument/2006/relationships/image" Target="../media/image44.svg"/><Relationship Id="rId3" Type="http://schemas.openxmlformats.org/officeDocument/2006/relationships/image" Target="../media/image5.png"/><Relationship Id="rId21" Type="http://schemas.openxmlformats.org/officeDocument/2006/relationships/image" Target="../media/image45.png"/><Relationship Id="rId7" Type="http://schemas.openxmlformats.org/officeDocument/2006/relationships/image" Target="../media/image11.png"/><Relationship Id="rId12" Type="http://schemas.openxmlformats.org/officeDocument/2006/relationships/image" Target="../media/image39.svg"/><Relationship Id="rId17" Type="http://schemas.openxmlformats.org/officeDocument/2006/relationships/image" Target="../media/image43.png"/><Relationship Id="rId2" Type="http://schemas.openxmlformats.org/officeDocument/2006/relationships/image" Target="../media/image38.png"/><Relationship Id="rId16" Type="http://schemas.openxmlformats.org/officeDocument/2006/relationships/image" Target="../media/image42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9.png"/><Relationship Id="rId4" Type="http://schemas.openxmlformats.org/officeDocument/2006/relationships/image" Target="../media/image30.svg"/><Relationship Id="rId9" Type="http://schemas.openxmlformats.org/officeDocument/2006/relationships/image" Target="../media/image13.png"/><Relationship Id="rId14" Type="http://schemas.openxmlformats.org/officeDocument/2006/relationships/image" Target="../media/image40.svg"/><Relationship Id="rId22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svg"/><Relationship Id="rId18" Type="http://schemas.openxmlformats.org/officeDocument/2006/relationships/image" Target="../media/image19.png"/><Relationship Id="rId3" Type="http://schemas.openxmlformats.org/officeDocument/2006/relationships/image" Target="../media/image48.png"/><Relationship Id="rId7" Type="http://schemas.openxmlformats.org/officeDocument/2006/relationships/image" Target="../media/image30.svg"/><Relationship Id="rId12" Type="http://schemas.openxmlformats.org/officeDocument/2006/relationships/image" Target="../media/image11.png"/><Relationship Id="rId17" Type="http://schemas.openxmlformats.org/officeDocument/2006/relationships/image" Target="../media/image39.svg"/><Relationship Id="rId2" Type="http://schemas.openxmlformats.org/officeDocument/2006/relationships/image" Target="../media/image47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svg"/><Relationship Id="rId5" Type="http://schemas.openxmlformats.org/officeDocument/2006/relationships/image" Target="../media/image38.png"/><Relationship Id="rId15" Type="http://schemas.openxmlformats.org/officeDocument/2006/relationships/image" Target="../media/image36.svg"/><Relationship Id="rId10" Type="http://schemas.openxmlformats.org/officeDocument/2006/relationships/image" Target="../media/image9.png"/><Relationship Id="rId19" Type="http://schemas.openxmlformats.org/officeDocument/2006/relationships/image" Target="../media/image40.svg"/><Relationship Id="rId4" Type="http://schemas.openxmlformats.org/officeDocument/2006/relationships/image" Target="../media/image49.png"/><Relationship Id="rId9" Type="http://schemas.openxmlformats.org/officeDocument/2006/relationships/image" Target="../media/image31.sv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svg"/><Relationship Id="rId3" Type="http://schemas.openxmlformats.org/officeDocument/2006/relationships/image" Target="../media/image51.png"/><Relationship Id="rId7" Type="http://schemas.openxmlformats.org/officeDocument/2006/relationships/image" Target="../media/image31.svg"/><Relationship Id="rId12" Type="http://schemas.openxmlformats.org/officeDocument/2006/relationships/image" Target="../media/image13.png"/><Relationship Id="rId17" Type="http://schemas.openxmlformats.org/officeDocument/2006/relationships/image" Target="../media/image40.svg"/><Relationship Id="rId2" Type="http://schemas.openxmlformats.org/officeDocument/2006/relationships/image" Target="../media/image5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5" Type="http://schemas.openxmlformats.org/officeDocument/2006/relationships/image" Target="../media/image39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2.sv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7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7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17" Type="http://schemas.openxmlformats.org/officeDocument/2006/relationships/image" Target="../media/image23.png"/><Relationship Id="rId2" Type="http://schemas.openxmlformats.org/officeDocument/2006/relationships/image" Target="../media/image68.png"/><Relationship Id="rId16" Type="http://schemas.openxmlformats.org/officeDocument/2006/relationships/image" Target="../media/image20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19" Type="http://schemas.openxmlformats.org/officeDocument/2006/relationships/image" Target="../media/image45.png"/><Relationship Id="rId4" Type="http://schemas.openxmlformats.org/officeDocument/2006/relationships/image" Target="../media/image10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69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72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6.png"/><Relationship Id="rId7" Type="http://schemas.openxmlformats.org/officeDocument/2006/relationships/image" Target="../media/image8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78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ovenapp.io/project/ZzXtvDSEvwY99pDspFytQsWLGhJEavJB#eDoEw" TargetMode="Externa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18" Type="http://schemas.openxmlformats.org/officeDocument/2006/relationships/image" Target="../media/image24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3.png"/><Relationship Id="rId2" Type="http://schemas.openxmlformats.org/officeDocument/2006/relationships/image" Target="../media/image22.png"/><Relationship Id="rId16" Type="http://schemas.openxmlformats.org/officeDocument/2006/relationships/image" Target="../media/image20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9.png"/><Relationship Id="rId10" Type="http://schemas.openxmlformats.org/officeDocument/2006/relationships/image" Target="../media/image12.svg"/><Relationship Id="rId19" Type="http://schemas.openxmlformats.org/officeDocument/2006/relationships/image" Target="../media/image25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C2AC8-C547-4106-BDAB-D513EFF0A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DCC583-D793-4A62-AE1E-B722E6298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Google Shape;85;p13">
            <a:extLst>
              <a:ext uri="{FF2B5EF4-FFF2-40B4-BE49-F238E27FC236}">
                <a16:creationId xmlns:a16="http://schemas.microsoft.com/office/drawing/2014/main" id="{EC4516AC-DB1D-4CD7-8A0A-6EE86EFD9E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7;p13">
            <a:extLst>
              <a:ext uri="{FF2B5EF4-FFF2-40B4-BE49-F238E27FC236}">
                <a16:creationId xmlns:a16="http://schemas.microsoft.com/office/drawing/2014/main" id="{BF2B0626-6C61-41C6-8DFC-D5BCC38308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-26646" b="-30770"/>
          <a:stretch/>
        </p:blipFill>
        <p:spPr>
          <a:xfrm>
            <a:off x="3729377" y="1452283"/>
            <a:ext cx="3030071" cy="34155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8;p13">
            <a:extLst>
              <a:ext uri="{FF2B5EF4-FFF2-40B4-BE49-F238E27FC236}">
                <a16:creationId xmlns:a16="http://schemas.microsoft.com/office/drawing/2014/main" id="{95E4D206-A8D1-46A3-ACA7-0AD25CFB63B7}"/>
              </a:ext>
            </a:extLst>
          </p:cNvPr>
          <p:cNvSpPr txBox="1"/>
          <p:nvPr/>
        </p:nvSpPr>
        <p:spPr>
          <a:xfrm>
            <a:off x="2777826" y="1902800"/>
            <a:ext cx="84732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757070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lang="ko-KR" sz="4800" b="1" dirty="0">
                <a:solidFill>
                  <a:srgbClr val="757070"/>
                </a:solidFill>
                <a:latin typeface="Arial Black"/>
                <a:ea typeface="Arial Black"/>
                <a:cs typeface="Arial Black"/>
                <a:sym typeface="Arial Black"/>
              </a:rPr>
              <a:t>Happy </a:t>
            </a:r>
            <a:endParaRPr lang="en-US" altLang="ko-KR" sz="4800" b="1" dirty="0">
              <a:solidFill>
                <a:srgbClr val="75707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rgbClr val="757070"/>
                </a:solidFill>
                <a:latin typeface="Arial Black"/>
                <a:ea typeface="Arial Black"/>
                <a:cs typeface="Arial Black"/>
                <a:sym typeface="Arial Black"/>
              </a:rPr>
              <a:t>     </a:t>
            </a:r>
            <a:r>
              <a:rPr lang="ko-KR" sz="4800" b="1" dirty="0">
                <a:solidFill>
                  <a:srgbClr val="757070"/>
                </a:solidFill>
                <a:latin typeface="Arial Black"/>
                <a:ea typeface="Arial Black"/>
                <a:cs typeface="Arial Black"/>
                <a:sym typeface="Arial Black"/>
              </a:rPr>
              <a:t>Book’s </a:t>
            </a:r>
            <a:endParaRPr lang="en-US" altLang="ko-KR" sz="4800" b="1" dirty="0">
              <a:solidFill>
                <a:srgbClr val="75707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757070"/>
                </a:solidFill>
                <a:latin typeface="Arial Black"/>
                <a:ea typeface="Arial Black"/>
                <a:cs typeface="Arial Black"/>
                <a:sym typeface="Arial Black"/>
              </a:rPr>
              <a:t>Day</a:t>
            </a:r>
            <a:endParaRPr sz="4800" b="1" strike="noStrike" cap="none" dirty="0">
              <a:solidFill>
                <a:srgbClr val="75707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" name="Google Shape;86;p13">
            <a:extLst>
              <a:ext uri="{FF2B5EF4-FFF2-40B4-BE49-F238E27FC236}">
                <a16:creationId xmlns:a16="http://schemas.microsoft.com/office/drawing/2014/main" id="{99CB6A06-E20F-49F3-AA3E-E27E3D85190C}"/>
              </a:ext>
            </a:extLst>
          </p:cNvPr>
          <p:cNvSpPr txBox="1"/>
          <p:nvPr/>
        </p:nvSpPr>
        <p:spPr>
          <a:xfrm>
            <a:off x="8049764" y="5898706"/>
            <a:ext cx="5050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Arial Black"/>
                <a:sym typeface="Arial Black"/>
              </a:rPr>
              <a:t> </a:t>
            </a:r>
            <a:r>
              <a:rPr lang="ko-KR" sz="16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Arial Black"/>
                <a:sym typeface="Arial Black"/>
              </a:rPr>
              <a:t>김유진 류길상 안소은</a:t>
            </a:r>
            <a:endParaRPr sz="1600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Arial Black"/>
                <a:sym typeface="Arial Black"/>
              </a:rPr>
              <a:t> </a:t>
            </a:r>
            <a:r>
              <a:rPr lang="ko-KR" sz="16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Arial Black"/>
                <a:sym typeface="Arial Black"/>
              </a:rPr>
              <a:t>오수민 </a:t>
            </a:r>
            <a:r>
              <a:rPr lang="ko-KR" sz="1600" dirty="0" err="1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Arial Black"/>
                <a:sym typeface="Arial Black"/>
              </a:rPr>
              <a:t>정예빈</a:t>
            </a:r>
            <a:r>
              <a:rPr lang="ko-KR" sz="16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Arial Black"/>
                <a:sym typeface="Arial Black"/>
              </a:rPr>
              <a:t> 정</a:t>
            </a:r>
            <a:r>
              <a:rPr lang="en-US" altLang="ko-KR" sz="16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Arial Black"/>
                <a:sym typeface="Arial Black"/>
              </a:rPr>
              <a:t>   </a:t>
            </a:r>
            <a:r>
              <a:rPr lang="ko-KR" sz="16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  <a:cs typeface="Arial Black"/>
                <a:sym typeface="Arial Black"/>
              </a:rPr>
              <a:t>혜</a:t>
            </a:r>
            <a:endParaRPr sz="1600" dirty="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 Black"/>
              <a:sym typeface="Arial Black"/>
            </a:endParaRPr>
          </a:p>
        </p:txBody>
      </p:sp>
      <p:sp>
        <p:nvSpPr>
          <p:cNvPr id="8" name="Google Shape;86;p13">
            <a:extLst>
              <a:ext uri="{FF2B5EF4-FFF2-40B4-BE49-F238E27FC236}">
                <a16:creationId xmlns:a16="http://schemas.microsoft.com/office/drawing/2014/main" id="{99CB6A06-E20F-49F3-AA3E-E27E3D85190C}"/>
              </a:ext>
            </a:extLst>
          </p:cNvPr>
          <p:cNvSpPr txBox="1"/>
          <p:nvPr/>
        </p:nvSpPr>
        <p:spPr>
          <a:xfrm>
            <a:off x="6346283" y="5881466"/>
            <a:ext cx="50508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 err="1">
                <a:solidFill>
                  <a:schemeClr val="lt1"/>
                </a:solidFill>
                <a:latin typeface="HY견고딕" pitchFamily="18" charset="-127"/>
                <a:ea typeface="HY견고딕" pitchFamily="18" charset="-127"/>
                <a:cs typeface="Arial Black"/>
                <a:sym typeface="Arial Black"/>
              </a:rPr>
              <a:t>책읽조</a:t>
            </a:r>
            <a:endParaRPr sz="3200" dirty="0">
              <a:solidFill>
                <a:schemeClr val="lt1"/>
              </a:solidFill>
              <a:latin typeface="HY견고딕" pitchFamily="18" charset="-127"/>
              <a:ea typeface="HY견고딕" pitchFamily="18" charset="-127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24512388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9B1BA1-DBEF-4BD7-B524-608111ED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086" y="1433726"/>
            <a:ext cx="3427514" cy="49474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아이디 찾기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D69310-A932-474A-B56F-A93565271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97934"/>
              </p:ext>
            </p:extLst>
          </p:nvPr>
        </p:nvGraphicFramePr>
        <p:xfrm>
          <a:off x="8000939" y="1627764"/>
          <a:ext cx="3718440" cy="4559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83559618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72830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49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찾을 아이디에 등록되어있는 이름을 입력하는 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25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찾을 아이디에 등록되어있는 이메일주소를 입력하는란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30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버튼 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위의 정보를 이용해서 아이디를 조회한다</a:t>
                      </a:r>
                      <a:r>
                        <a:rPr lang="en-US" altLang="ko-KR" sz="1050" dirty="0"/>
                        <a:t>. 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8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버튼 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로그인페이지로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63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98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51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13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9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31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82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075273"/>
                  </a:ext>
                </a:extLst>
              </a:tr>
            </a:tbl>
          </a:graphicData>
        </a:graphic>
      </p:graphicFrame>
      <p:pic>
        <p:nvPicPr>
          <p:cNvPr id="13" name="그래픽 12" descr="배지 1 단색으로 채워진">
            <a:extLst>
              <a:ext uri="{FF2B5EF4-FFF2-40B4-BE49-F238E27FC236}">
                <a16:creationId xmlns:a16="http://schemas.microsoft.com/office/drawing/2014/main" id="{CDB4C2A9-D5A0-46BA-847F-C6E535BE0F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2976" y="3771831"/>
            <a:ext cx="241200" cy="241200"/>
          </a:xfrm>
          <a:prstGeom prst="rect">
            <a:avLst/>
          </a:prstGeom>
        </p:spPr>
      </p:pic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AA6A6CB6-D297-4FA0-8E00-B5CE10D48C9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2976" y="4248627"/>
            <a:ext cx="241200" cy="2412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71993548-8794-4E9C-A904-87E0F719B19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2976" y="4808470"/>
            <a:ext cx="241200" cy="241200"/>
          </a:xfrm>
          <a:prstGeom prst="rect">
            <a:avLst/>
          </a:prstGeom>
        </p:spPr>
      </p:pic>
      <p:pic>
        <p:nvPicPr>
          <p:cNvPr id="21" name="그래픽 20" descr="배지 4 단색으로 채워진">
            <a:extLst>
              <a:ext uri="{FF2B5EF4-FFF2-40B4-BE49-F238E27FC236}">
                <a16:creationId xmlns:a16="http://schemas.microsoft.com/office/drawing/2014/main" id="{67CF00CF-8195-46D4-8358-3B30ED90FC2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02976" y="5303674"/>
            <a:ext cx="241200" cy="241200"/>
          </a:xfrm>
          <a:prstGeom prst="rect">
            <a:avLst/>
          </a:prstGeom>
        </p:spPr>
      </p:pic>
      <p:pic>
        <p:nvPicPr>
          <p:cNvPr id="22" name="그래픽 21" descr="배지 5 단색으로 채워진">
            <a:extLst>
              <a:ext uri="{FF2B5EF4-FFF2-40B4-BE49-F238E27FC236}">
                <a16:creationId xmlns:a16="http://schemas.microsoft.com/office/drawing/2014/main" id="{B0EDEA6D-5115-49BD-9BD5-2E524D9D5D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36057" y="5758694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7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22CD24-D99A-4343-A6FC-1E7E3D22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3" y="947053"/>
            <a:ext cx="5633870" cy="59109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아이디 찾기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D69310-A932-474A-B56F-A93565271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94829"/>
              </p:ext>
            </p:extLst>
          </p:nvPr>
        </p:nvGraphicFramePr>
        <p:xfrm>
          <a:off x="8000939" y="1648084"/>
          <a:ext cx="3718440" cy="4559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83559618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72830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49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찾은 아이디를 알려주는 란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보안을 위해 아이디의 일부만 표시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25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버튼 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로그인페이지로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30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아이디 전체를 알기위한 이메일 발송요청 버튼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클릭시 등록된 이메일로 해당 아이디를 발송해준다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8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아이디 발송 요청을 알려주는 알림창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63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98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51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13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9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31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82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075273"/>
                  </a:ext>
                </a:extLst>
              </a:tr>
            </a:tbl>
          </a:graphicData>
        </a:graphic>
      </p:graphicFrame>
      <p:pic>
        <p:nvPicPr>
          <p:cNvPr id="15" name="그래픽 6" descr="배지 1 단색으로 채워진">
            <a:extLst>
              <a:ext uri="{FF2B5EF4-FFF2-40B4-BE49-F238E27FC236}">
                <a16:creationId xmlns:a16="http://schemas.microsoft.com/office/drawing/2014/main" id="{B6E870D6-5B5E-4CEA-98D0-0BF086DBEB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9676" y="4243445"/>
            <a:ext cx="241200" cy="241200"/>
          </a:xfrm>
          <a:prstGeom prst="rect">
            <a:avLst/>
          </a:prstGeom>
        </p:spPr>
      </p:pic>
      <p:pic>
        <p:nvPicPr>
          <p:cNvPr id="17" name="그래픽 10" descr="배지 단색으로 채워진">
            <a:extLst>
              <a:ext uri="{FF2B5EF4-FFF2-40B4-BE49-F238E27FC236}">
                <a16:creationId xmlns:a16="http://schemas.microsoft.com/office/drawing/2014/main" id="{C68BD077-EDAB-432B-87EE-E4314B3FDC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9676" y="4703322"/>
            <a:ext cx="241200" cy="241200"/>
          </a:xfrm>
          <a:prstGeom prst="rect">
            <a:avLst/>
          </a:prstGeom>
        </p:spPr>
      </p:pic>
      <p:pic>
        <p:nvPicPr>
          <p:cNvPr id="18" name="그래픽 12" descr="배지 3 단색으로 채워진">
            <a:extLst>
              <a:ext uri="{FF2B5EF4-FFF2-40B4-BE49-F238E27FC236}">
                <a16:creationId xmlns:a16="http://schemas.microsoft.com/office/drawing/2014/main" id="{F83C9B5B-AAFC-43E6-A8D8-FD52016CF12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1335" y="5911015"/>
            <a:ext cx="241200" cy="24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5EEED-A5DB-4B9F-9575-F229416C1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5896" y="4555056"/>
            <a:ext cx="3174743" cy="1652428"/>
          </a:xfrm>
          <a:prstGeom prst="rect">
            <a:avLst/>
          </a:prstGeom>
        </p:spPr>
      </p:pic>
      <p:pic>
        <p:nvPicPr>
          <p:cNvPr id="21" name="그래픽 14" descr="배지 4 단색으로 채워진">
            <a:extLst>
              <a:ext uri="{FF2B5EF4-FFF2-40B4-BE49-F238E27FC236}">
                <a16:creationId xmlns:a16="http://schemas.microsoft.com/office/drawing/2014/main" id="{4EBEE278-D42E-44D2-9CD3-6421BB33E71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55143" y="5534002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1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비밀번호 찾기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32B27B-10C6-45E1-9BC3-743BE31A9684}"/>
              </a:ext>
            </a:extLst>
          </p:cNvPr>
          <p:cNvGraphicFramePr>
            <a:graphicFrameLocks noGrp="1"/>
          </p:cNvGraphicFramePr>
          <p:nvPr/>
        </p:nvGraphicFramePr>
        <p:xfrm>
          <a:off x="7999989" y="1522570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비밀번호를 찾을 아이디 입력란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해당 아이디의 이메일을 입력하는 란</a:t>
                      </a:r>
                      <a:r>
                        <a:rPr lang="en-US" altLang="ko-KR" sz="1050" dirty="0"/>
                        <a:t>, 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클릭시 등록된 이메일로 비밀번호를 발송해준다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클릭시 로그인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클릭시 아이디찾기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DA4BB23-2C51-4312-85C3-578ECC88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34" y="1213111"/>
            <a:ext cx="3923118" cy="5424752"/>
          </a:xfrm>
          <a:prstGeom prst="rect">
            <a:avLst/>
          </a:prstGeom>
        </p:spPr>
      </p:pic>
      <p:pic>
        <p:nvPicPr>
          <p:cNvPr id="16" name="그래픽 6" descr="배지 1 단색으로 채워진">
            <a:extLst>
              <a:ext uri="{FF2B5EF4-FFF2-40B4-BE49-F238E27FC236}">
                <a16:creationId xmlns:a16="http://schemas.microsoft.com/office/drawing/2014/main" id="{3CB4C2BE-B17E-4370-B56B-F0EB0CB33E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0200" y="4136623"/>
            <a:ext cx="241200" cy="241200"/>
          </a:xfrm>
          <a:prstGeom prst="rect">
            <a:avLst/>
          </a:prstGeom>
        </p:spPr>
      </p:pic>
      <p:pic>
        <p:nvPicPr>
          <p:cNvPr id="17" name="그래픽 10" descr="배지 단색으로 채워진">
            <a:extLst>
              <a:ext uri="{FF2B5EF4-FFF2-40B4-BE49-F238E27FC236}">
                <a16:creationId xmlns:a16="http://schemas.microsoft.com/office/drawing/2014/main" id="{5859F75D-3863-4F37-8E87-27BF4123A1E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0200" y="4573963"/>
            <a:ext cx="241200" cy="241200"/>
          </a:xfrm>
          <a:prstGeom prst="rect">
            <a:avLst/>
          </a:prstGeom>
        </p:spPr>
      </p:pic>
      <p:pic>
        <p:nvPicPr>
          <p:cNvPr id="18" name="그래픽 12" descr="배지 3 단색으로 채워진">
            <a:extLst>
              <a:ext uri="{FF2B5EF4-FFF2-40B4-BE49-F238E27FC236}">
                <a16:creationId xmlns:a16="http://schemas.microsoft.com/office/drawing/2014/main" id="{4268BBEB-0587-4779-82D4-E1711E17AC3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20200" y="5101170"/>
            <a:ext cx="241200" cy="241200"/>
          </a:xfrm>
          <a:prstGeom prst="rect">
            <a:avLst/>
          </a:prstGeom>
        </p:spPr>
      </p:pic>
      <p:pic>
        <p:nvPicPr>
          <p:cNvPr id="19" name="그래픽 14" descr="배지 4 단색으로 채워진">
            <a:extLst>
              <a:ext uri="{FF2B5EF4-FFF2-40B4-BE49-F238E27FC236}">
                <a16:creationId xmlns:a16="http://schemas.microsoft.com/office/drawing/2014/main" id="{52BB5C32-1FE4-48A1-8FF7-B90A66C1028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21292" y="5574792"/>
            <a:ext cx="241200" cy="241200"/>
          </a:xfrm>
          <a:prstGeom prst="rect">
            <a:avLst/>
          </a:prstGeom>
        </p:spPr>
      </p:pic>
      <p:pic>
        <p:nvPicPr>
          <p:cNvPr id="20" name="그래픽 16" descr="배지 5 단색으로 채워진">
            <a:extLst>
              <a:ext uri="{FF2B5EF4-FFF2-40B4-BE49-F238E27FC236}">
                <a16:creationId xmlns:a16="http://schemas.microsoft.com/office/drawing/2014/main" id="{87D367AD-6579-4A31-ADAD-373129B7426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3117" y="6000690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7384C-BF6B-4A5A-AC48-EA3FC05C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2" y="886237"/>
            <a:ext cx="4625276" cy="57507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회원가입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32B27B-10C6-45E1-9BC3-743BE31A9684}"/>
              </a:ext>
            </a:extLst>
          </p:cNvPr>
          <p:cNvGraphicFramePr>
            <a:graphicFrameLocks noGrp="1"/>
          </p:cNvGraphicFramePr>
          <p:nvPr/>
        </p:nvGraphicFramePr>
        <p:xfrm>
          <a:off x="7999989" y="1522570"/>
          <a:ext cx="3718440" cy="47194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만 </a:t>
                      </a:r>
                      <a:r>
                        <a:rPr lang="en-US" altLang="ko-KR" sz="1050" dirty="0"/>
                        <a:t>14</a:t>
                      </a:r>
                      <a:r>
                        <a:rPr lang="ko-KR" altLang="en-US" sz="1050" dirty="0"/>
                        <a:t>세 이상임을 확인하는 체크박스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체크되지 않을 시 다음 화면에서 이메일 기입시 법정대리인의 이메일 입력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버튼 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회원가입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네이버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카카오톡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페이스북 이용한 간편회원가입 버튼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클릭시 해당 사이트 간편 회원가입 페이지로 이동</a:t>
                      </a: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16" name="그래픽 6" descr="배지 1 단색으로 채워진">
            <a:extLst>
              <a:ext uri="{FF2B5EF4-FFF2-40B4-BE49-F238E27FC236}">
                <a16:creationId xmlns:a16="http://schemas.microsoft.com/office/drawing/2014/main" id="{3CB4C2BE-B17E-4370-B56B-F0EB0CB33E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000" y="3937095"/>
            <a:ext cx="241200" cy="241200"/>
          </a:xfrm>
          <a:prstGeom prst="rect">
            <a:avLst/>
          </a:prstGeom>
        </p:spPr>
      </p:pic>
      <p:pic>
        <p:nvPicPr>
          <p:cNvPr id="17" name="그래픽 10" descr="배지 단색으로 채워진">
            <a:extLst>
              <a:ext uri="{FF2B5EF4-FFF2-40B4-BE49-F238E27FC236}">
                <a16:creationId xmlns:a16="http://schemas.microsoft.com/office/drawing/2014/main" id="{5859F75D-3863-4F37-8E87-27BF4123A1E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3000" y="4439852"/>
            <a:ext cx="241200" cy="241200"/>
          </a:xfrm>
          <a:prstGeom prst="rect">
            <a:avLst/>
          </a:prstGeom>
        </p:spPr>
      </p:pic>
      <p:pic>
        <p:nvPicPr>
          <p:cNvPr id="18" name="그래픽 12" descr="배지 3 단색으로 채워진">
            <a:extLst>
              <a:ext uri="{FF2B5EF4-FFF2-40B4-BE49-F238E27FC236}">
                <a16:creationId xmlns:a16="http://schemas.microsoft.com/office/drawing/2014/main" id="{4268BBEB-0587-4779-82D4-E1711E17AC3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5728" y="532977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9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73F8EE-B6B0-428D-8BD3-0C36EF17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" y="861506"/>
            <a:ext cx="4290920" cy="59010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회원가입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32B27B-10C6-45E1-9BC3-743BE31A9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949284"/>
              </p:ext>
            </p:extLst>
          </p:nvPr>
        </p:nvGraphicFramePr>
        <p:xfrm>
          <a:off x="7999989" y="1522570"/>
          <a:ext cx="3718440" cy="50826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아이디</a:t>
                      </a:r>
                      <a:r>
                        <a:rPr lang="en-US" altLang="ko-KR" sz="1050" dirty="0"/>
                        <a:t>(6</a:t>
                      </a:r>
                      <a:r>
                        <a:rPr lang="ko-KR" altLang="en-US" sz="1050" dirty="0"/>
                        <a:t>자</a:t>
                      </a:r>
                      <a:r>
                        <a:rPr lang="en-US" altLang="ko-KR" sz="1050" dirty="0"/>
                        <a:t>~15</a:t>
                      </a:r>
                      <a:r>
                        <a:rPr lang="ko-KR" altLang="en-US" sz="1050" dirty="0"/>
                        <a:t>자</a:t>
                      </a:r>
                      <a:r>
                        <a:rPr lang="en-US" altLang="ko-KR" sz="1050" dirty="0"/>
                        <a:t>)  </a:t>
                      </a:r>
                      <a:r>
                        <a:rPr lang="ko-KR" altLang="en-US" sz="1050" dirty="0"/>
                        <a:t>기입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필수 입력사항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중복금지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버튼 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중복된 아이디가 있는지 확인</a:t>
                      </a:r>
                      <a:endParaRPr lang="en-US" altLang="ko-KR" sz="1050" dirty="0"/>
                    </a:p>
                    <a:p>
                      <a:pPr algn="l" latinLnBrk="1"/>
                      <a:r>
                        <a:rPr lang="ko-KR" altLang="en-US" sz="1050" dirty="0"/>
                        <a:t>중복시 밑에 중복된 아이디라는 글씨가 뜬다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비밀번호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영문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숫자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특수문자 </a:t>
                      </a:r>
                      <a:r>
                        <a:rPr lang="en-US" altLang="ko-KR" sz="1050" dirty="0"/>
                        <a:t>2</a:t>
                      </a:r>
                      <a:r>
                        <a:rPr lang="ko-KR" altLang="en-US" sz="1050" dirty="0"/>
                        <a:t>가지 이상 조합과 </a:t>
                      </a:r>
                      <a:r>
                        <a:rPr lang="en-US" altLang="ko-KR" sz="1050" dirty="0"/>
                        <a:t>8~20</a:t>
                      </a:r>
                      <a:r>
                        <a:rPr lang="ko-KR" altLang="en-US" sz="1050" dirty="0"/>
                        <a:t>자 이내로 기입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즉시 비밀번호 유효성 체크</a:t>
                      </a: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위에 작성된 비밀번호와 일치하게 다시 기입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확인이 일치하는지 검사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이름 기입란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이메일 기입란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비밀번호 찾기시 해당 이메일로 비밀번호가 전송되기 때문에 중복금지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버튼 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중복된 이메일이 있는지 확인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중복시 밑에 중복된 이메일이라는 글씨가 뜬다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휴대폰 번호 기입란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숫자로만 입력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약관동의 체크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전체동의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이용약관동의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개인정보 취급방침동의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이메일수신동의</a:t>
                      </a:r>
                      <a:r>
                        <a:rPr lang="en-US" altLang="ko-KR" sz="1050" dirty="0"/>
                        <a:t>) </a:t>
                      </a:r>
                      <a:r>
                        <a:rPr lang="ko-KR" altLang="en-US" sz="1050" dirty="0"/>
                        <a:t>로 이루어져 있으며 이메일 수신동의는 선택사항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나머지는 필수사항</a:t>
                      </a: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버튼 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가입이 완료되고 메인페이지로 이동한다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latinLnBrk="1"/>
                      <a:r>
                        <a:rPr lang="ko-KR" altLang="en-US" sz="1050" dirty="0"/>
                        <a:t>필수입력사항과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필수 약관 동의가 완료 되어있어야 가입완료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14" name="그래픽 6" descr="배지 1 단색으로 채워진">
            <a:extLst>
              <a:ext uri="{FF2B5EF4-FFF2-40B4-BE49-F238E27FC236}">
                <a16:creationId xmlns:a16="http://schemas.microsoft.com/office/drawing/2014/main" id="{CFA4F53A-551A-480F-9603-EA22ADE72E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0805" y="2539420"/>
            <a:ext cx="241200" cy="241200"/>
          </a:xfrm>
          <a:prstGeom prst="rect">
            <a:avLst/>
          </a:prstGeom>
        </p:spPr>
      </p:pic>
      <p:pic>
        <p:nvPicPr>
          <p:cNvPr id="15" name="그래픽 10" descr="배지 단색으로 채워진">
            <a:extLst>
              <a:ext uri="{FF2B5EF4-FFF2-40B4-BE49-F238E27FC236}">
                <a16:creationId xmlns:a16="http://schemas.microsoft.com/office/drawing/2014/main" id="{90142D39-4B3F-4B7D-B08C-FF1DA7C9EA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0955" y="2514826"/>
            <a:ext cx="241200" cy="241200"/>
          </a:xfrm>
          <a:prstGeom prst="rect">
            <a:avLst/>
          </a:prstGeom>
        </p:spPr>
      </p:pic>
      <p:pic>
        <p:nvPicPr>
          <p:cNvPr id="20" name="그래픽 14" descr="배지 4 단색으로 채워진">
            <a:extLst>
              <a:ext uri="{FF2B5EF4-FFF2-40B4-BE49-F238E27FC236}">
                <a16:creationId xmlns:a16="http://schemas.microsoft.com/office/drawing/2014/main" id="{E687D703-FAAF-4713-8A4B-C694FF6D9EB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0805" y="3281329"/>
            <a:ext cx="241200" cy="241200"/>
          </a:xfrm>
          <a:prstGeom prst="rect">
            <a:avLst/>
          </a:prstGeom>
        </p:spPr>
      </p:pic>
      <p:pic>
        <p:nvPicPr>
          <p:cNvPr id="21" name="그래픽 16" descr="배지 5 단색으로 채워진">
            <a:extLst>
              <a:ext uri="{FF2B5EF4-FFF2-40B4-BE49-F238E27FC236}">
                <a16:creationId xmlns:a16="http://schemas.microsoft.com/office/drawing/2014/main" id="{B33F414D-7789-4CA5-A536-9D6550C5204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0805" y="3681960"/>
            <a:ext cx="241200" cy="241200"/>
          </a:xfrm>
          <a:prstGeom prst="rect">
            <a:avLst/>
          </a:prstGeom>
        </p:spPr>
      </p:pic>
      <p:pic>
        <p:nvPicPr>
          <p:cNvPr id="22" name="그래픽 18" descr="배지 6 단색으로 채워진">
            <a:extLst>
              <a:ext uri="{FF2B5EF4-FFF2-40B4-BE49-F238E27FC236}">
                <a16:creationId xmlns:a16="http://schemas.microsoft.com/office/drawing/2014/main" id="{21CA7CDD-8CC3-48C8-B71A-5CC27B5E65E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80805" y="4030120"/>
            <a:ext cx="241200" cy="241200"/>
          </a:xfrm>
          <a:prstGeom prst="rect">
            <a:avLst/>
          </a:prstGeom>
        </p:spPr>
      </p:pic>
      <p:pic>
        <p:nvPicPr>
          <p:cNvPr id="23" name="그래픽 20" descr="배지 7 단색으로 채워진">
            <a:extLst>
              <a:ext uri="{FF2B5EF4-FFF2-40B4-BE49-F238E27FC236}">
                <a16:creationId xmlns:a16="http://schemas.microsoft.com/office/drawing/2014/main" id="{D10CF92B-41B5-4231-88EE-BFCA1155D4C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60955" y="4007205"/>
            <a:ext cx="241200" cy="241200"/>
          </a:xfrm>
          <a:prstGeom prst="rect">
            <a:avLst/>
          </a:prstGeom>
        </p:spPr>
      </p:pic>
      <p:pic>
        <p:nvPicPr>
          <p:cNvPr id="26" name="그래픽 19" descr="배지 8 단색으로 채워진">
            <a:extLst>
              <a:ext uri="{FF2B5EF4-FFF2-40B4-BE49-F238E27FC236}">
                <a16:creationId xmlns:a16="http://schemas.microsoft.com/office/drawing/2014/main" id="{E10A682C-05A5-4125-9CE9-C37AE22A649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68453" y="4439852"/>
            <a:ext cx="241200" cy="241200"/>
          </a:xfrm>
          <a:prstGeom prst="rect">
            <a:avLst/>
          </a:prstGeom>
        </p:spPr>
      </p:pic>
      <p:pic>
        <p:nvPicPr>
          <p:cNvPr id="27" name="그래픽 21" descr="배지 9 단색으로 채워진">
            <a:extLst>
              <a:ext uri="{FF2B5EF4-FFF2-40B4-BE49-F238E27FC236}">
                <a16:creationId xmlns:a16="http://schemas.microsoft.com/office/drawing/2014/main" id="{504294C9-0F93-4185-AADE-3435A7669C93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16791" y="5400924"/>
            <a:ext cx="241200" cy="241200"/>
          </a:xfrm>
          <a:prstGeom prst="rect">
            <a:avLst/>
          </a:prstGeom>
        </p:spPr>
      </p:pic>
      <p:pic>
        <p:nvPicPr>
          <p:cNvPr id="46" name="그래픽 12" descr="배지 3 단색으로 채워진">
            <a:extLst>
              <a:ext uri="{FF2B5EF4-FFF2-40B4-BE49-F238E27FC236}">
                <a16:creationId xmlns:a16="http://schemas.microsoft.com/office/drawing/2014/main" id="{F64E6EA3-32DA-40C5-B3D7-58302AA2CBA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79124" y="2896463"/>
            <a:ext cx="241200" cy="241200"/>
          </a:xfrm>
          <a:prstGeom prst="rect">
            <a:avLst/>
          </a:prstGeom>
        </p:spPr>
      </p:pic>
      <p:pic>
        <p:nvPicPr>
          <p:cNvPr id="18" name="그래픽 17" descr="배지 10 단색으로 채워진">
            <a:extLst>
              <a:ext uri="{FF2B5EF4-FFF2-40B4-BE49-F238E27FC236}">
                <a16:creationId xmlns:a16="http://schemas.microsoft.com/office/drawing/2014/main" id="{F7472728-EC78-4460-B4DC-008368B61E4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9088" y="6322596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9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6606A7-914A-4A5F-880D-ED515A8F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513" y="2204590"/>
            <a:ext cx="3638550" cy="11239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F137C1A-2D70-48DB-A075-5BDF39E9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33" y="3146698"/>
            <a:ext cx="3892321" cy="35560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4A55E6A-82D8-4887-90A2-92F022EFB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726" y="982099"/>
            <a:ext cx="2995937" cy="159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3F8EE-B6B0-428D-8BD3-0C36EF17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" y="861506"/>
            <a:ext cx="4290920" cy="59010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회원가입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32B27B-10C6-45E1-9BC3-743BE31A9684}"/>
              </a:ext>
            </a:extLst>
          </p:cNvPr>
          <p:cNvGraphicFramePr>
            <a:graphicFrameLocks noGrp="1"/>
          </p:cNvGraphicFramePr>
          <p:nvPr/>
        </p:nvGraphicFramePr>
        <p:xfrm>
          <a:off x="7999989" y="1522570"/>
          <a:ext cx="3718440" cy="4960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휴대폰 인증을 위한 버튼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버튼클릭시 휴대폰으로 인증번호가 발송되며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버튼과 휴대폰번호 입력란은 비활성화되고 바로 밑에 인증번호를 입력하는 란이 생긴다</a:t>
                      </a:r>
                      <a:r>
                        <a:rPr lang="en-US" altLang="ko-KR" sz="1050" dirty="0"/>
                        <a:t>..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인증번호가 발송되었다는 것을 알려주는 알림창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6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인증번호를 입력하는 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휴대폰으로 받은 번호를 입력한다</a:t>
                      </a:r>
                      <a:r>
                        <a:rPr lang="en-US" altLang="ko-KR" sz="1050" dirty="0"/>
                        <a:t>.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인증번호가 일치할 시 버튼은 비활성화가 된다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주소 검색 버튼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클릭시 주소찾기 창이 뜬다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주소 검색란</a:t>
                      </a:r>
                      <a:r>
                        <a:rPr lang="en-US" altLang="ko-KR" sz="1050" dirty="0"/>
                        <a:t>, (</a:t>
                      </a:r>
                      <a:r>
                        <a:rPr lang="ko-KR" altLang="en-US" sz="1050" dirty="0"/>
                        <a:t>도로명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건물명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지번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과 그의 조합으로 검색이 가능하다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주소 검색 버튼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클릭시 검색어가 포함된 주소를 모두 보여준다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14" name="그래픽 6" descr="배지 1 단색으로 채워진">
            <a:extLst>
              <a:ext uri="{FF2B5EF4-FFF2-40B4-BE49-F238E27FC236}">
                <a16:creationId xmlns:a16="http://schemas.microsoft.com/office/drawing/2014/main" id="{CFA4F53A-551A-480F-9603-EA22ADE72E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2568" y="4439649"/>
            <a:ext cx="241200" cy="241200"/>
          </a:xfrm>
          <a:prstGeom prst="rect">
            <a:avLst/>
          </a:prstGeom>
        </p:spPr>
      </p:pic>
      <p:pic>
        <p:nvPicPr>
          <p:cNvPr id="15" name="그래픽 10" descr="배지 단색으로 채워진">
            <a:extLst>
              <a:ext uri="{FF2B5EF4-FFF2-40B4-BE49-F238E27FC236}">
                <a16:creationId xmlns:a16="http://schemas.microsoft.com/office/drawing/2014/main" id="{90142D39-4B3F-4B7D-B08C-FF1DA7C9EA9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9000" y="1057322"/>
            <a:ext cx="241200" cy="241200"/>
          </a:xfrm>
          <a:prstGeom prst="rect">
            <a:avLst/>
          </a:prstGeom>
        </p:spPr>
      </p:pic>
      <p:pic>
        <p:nvPicPr>
          <p:cNvPr id="19" name="그래픽 12" descr="배지 3 단색으로 채워진">
            <a:extLst>
              <a:ext uri="{FF2B5EF4-FFF2-40B4-BE49-F238E27FC236}">
                <a16:creationId xmlns:a16="http://schemas.microsoft.com/office/drawing/2014/main" id="{6EB7E60D-CE09-43E7-A43F-5B439EC4CC0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1798" y="2808716"/>
            <a:ext cx="241200" cy="241200"/>
          </a:xfrm>
          <a:prstGeom prst="rect">
            <a:avLst/>
          </a:prstGeom>
        </p:spPr>
      </p:pic>
      <p:pic>
        <p:nvPicPr>
          <p:cNvPr id="45" name="그래픽 14" descr="배지 4 단색으로 채워진">
            <a:extLst>
              <a:ext uri="{FF2B5EF4-FFF2-40B4-BE49-F238E27FC236}">
                <a16:creationId xmlns:a16="http://schemas.microsoft.com/office/drawing/2014/main" id="{2AC09312-0B69-4CE7-B0EA-00080D04497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1519" y="2688116"/>
            <a:ext cx="241200" cy="241200"/>
          </a:xfrm>
          <a:prstGeom prst="rect">
            <a:avLst/>
          </a:prstGeom>
        </p:spPr>
      </p:pic>
      <p:pic>
        <p:nvPicPr>
          <p:cNvPr id="47" name="그래픽 16" descr="배지 5 단색으로 채워진">
            <a:extLst>
              <a:ext uri="{FF2B5EF4-FFF2-40B4-BE49-F238E27FC236}">
                <a16:creationId xmlns:a16="http://schemas.microsoft.com/office/drawing/2014/main" id="{2DC4B19A-8351-4C4D-94A4-059672C5994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6791" y="4723539"/>
            <a:ext cx="241200" cy="241200"/>
          </a:xfrm>
          <a:prstGeom prst="rect">
            <a:avLst/>
          </a:prstGeom>
        </p:spPr>
      </p:pic>
      <p:pic>
        <p:nvPicPr>
          <p:cNvPr id="48" name="그래픽 18" descr="배지 6 단색으로 채워진">
            <a:extLst>
              <a:ext uri="{FF2B5EF4-FFF2-40B4-BE49-F238E27FC236}">
                <a16:creationId xmlns:a16="http://schemas.microsoft.com/office/drawing/2014/main" id="{88E55F86-FE24-4E18-B4D4-ABB288CE3D5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81798" y="3808596"/>
            <a:ext cx="241200" cy="241200"/>
          </a:xfrm>
          <a:prstGeom prst="rect">
            <a:avLst/>
          </a:prstGeom>
        </p:spPr>
      </p:pic>
      <p:pic>
        <p:nvPicPr>
          <p:cNvPr id="49" name="그래픽 20" descr="배지 7 단색으로 채워진">
            <a:extLst>
              <a:ext uri="{FF2B5EF4-FFF2-40B4-BE49-F238E27FC236}">
                <a16:creationId xmlns:a16="http://schemas.microsoft.com/office/drawing/2014/main" id="{5A6E53AD-7933-49AA-AB81-A9730B748E45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26873" y="3735530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387032-1A52-4B3B-9226-48638962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2" y="1000909"/>
            <a:ext cx="7589851" cy="5565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4B8B5-A8AA-4AAF-865B-E068EDF62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14" y="6140390"/>
            <a:ext cx="590550" cy="685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카테고리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32B27B-10C6-45E1-9BC3-743BE31A9684}"/>
              </a:ext>
            </a:extLst>
          </p:cNvPr>
          <p:cNvGraphicFramePr>
            <a:graphicFrameLocks noGrp="1"/>
          </p:cNvGraphicFramePr>
          <p:nvPr/>
        </p:nvGraphicFramePr>
        <p:xfrm>
          <a:off x="7999989" y="1522570"/>
          <a:ext cx="3718440" cy="479650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카테고리</a:t>
                      </a:r>
                      <a:r>
                        <a:rPr lang="en-US" altLang="ko-KR" sz="1050" dirty="0"/>
                        <a:t>, (</a:t>
                      </a:r>
                      <a:r>
                        <a:rPr lang="ko-KR" altLang="en-US" sz="1050" dirty="0"/>
                        <a:t>베스트도서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신간도서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국내도서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외국도서</a:t>
                      </a:r>
                      <a:r>
                        <a:rPr lang="en-US" altLang="ko-KR" sz="1050" dirty="0"/>
                        <a:t>/e-book/ </a:t>
                      </a:r>
                      <a:r>
                        <a:rPr lang="ko-KR" altLang="en-US" sz="1050" dirty="0"/>
                        <a:t>쿠폰과 이벤트 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고객센터</a:t>
                      </a:r>
                      <a:r>
                        <a:rPr lang="en-US" altLang="ko-KR" sz="1050" dirty="0"/>
                        <a:t>) </a:t>
                      </a:r>
                      <a:r>
                        <a:rPr lang="ko-KR" altLang="en-US" sz="1050" dirty="0"/>
                        <a:t>로 구성되어있으며 클릭시 해당 페이지로 이동한다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현재 페이지가 어떤 카테고리내의 페이지인지 알려준다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6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세부 목록 버튼</a:t>
                      </a: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도서상품 목록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책 제목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저자명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가격이 간략하게 보여지며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상품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상세 페이지로 넘어간다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장바구니에 추가할 수 있는 버튼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현재 장바구니에 담긴 상품 수량을 보여준다</a:t>
                      </a:r>
                      <a:r>
                        <a:rPr lang="en-US" altLang="ko-KR" sz="1050" dirty="0"/>
                        <a:t>. </a:t>
                      </a:r>
                      <a:r>
                        <a:rPr lang="ko-KR" altLang="en-US" sz="1050" dirty="0"/>
                        <a:t>장바구니 추가 버튼을 누를때마다 </a:t>
                      </a:r>
                      <a:r>
                        <a:rPr lang="en-US" altLang="ko-KR" sz="1050" dirty="0"/>
                        <a:t>+1 </a:t>
                      </a:r>
                      <a:r>
                        <a:rPr lang="ko-KR" altLang="en-US" sz="1050" dirty="0"/>
                        <a:t>씩 올라감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스크롤을 최상단으로 올릴 수 있는 버튼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14" name="그래픽 6" descr="배지 1 단색으로 채워진">
            <a:extLst>
              <a:ext uri="{FF2B5EF4-FFF2-40B4-BE49-F238E27FC236}">
                <a16:creationId xmlns:a16="http://schemas.microsoft.com/office/drawing/2014/main" id="{CFA4F53A-551A-480F-9603-EA22ADE72E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977" y="2369526"/>
            <a:ext cx="241200" cy="241200"/>
          </a:xfrm>
          <a:prstGeom prst="rect">
            <a:avLst/>
          </a:prstGeom>
        </p:spPr>
      </p:pic>
      <p:pic>
        <p:nvPicPr>
          <p:cNvPr id="15" name="그래픽 10" descr="배지 단색으로 채워진">
            <a:extLst>
              <a:ext uri="{FF2B5EF4-FFF2-40B4-BE49-F238E27FC236}">
                <a16:creationId xmlns:a16="http://schemas.microsoft.com/office/drawing/2014/main" id="{90142D39-4B3F-4B7D-B08C-FF1DA7C9EA9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798" y="2827729"/>
            <a:ext cx="241200" cy="241200"/>
          </a:xfrm>
          <a:prstGeom prst="rect">
            <a:avLst/>
          </a:prstGeom>
        </p:spPr>
      </p:pic>
      <p:pic>
        <p:nvPicPr>
          <p:cNvPr id="19" name="그래픽 12" descr="배지 3 단색으로 채워진">
            <a:extLst>
              <a:ext uri="{FF2B5EF4-FFF2-40B4-BE49-F238E27FC236}">
                <a16:creationId xmlns:a16="http://schemas.microsoft.com/office/drawing/2014/main" id="{6EB7E60D-CE09-43E7-A43F-5B439EC4CC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7793" y="3581630"/>
            <a:ext cx="241200" cy="241200"/>
          </a:xfrm>
          <a:prstGeom prst="rect">
            <a:avLst/>
          </a:prstGeom>
        </p:spPr>
      </p:pic>
      <p:pic>
        <p:nvPicPr>
          <p:cNvPr id="45" name="그래픽 14" descr="배지 4 단색으로 채워진">
            <a:extLst>
              <a:ext uri="{FF2B5EF4-FFF2-40B4-BE49-F238E27FC236}">
                <a16:creationId xmlns:a16="http://schemas.microsoft.com/office/drawing/2014/main" id="{2AC09312-0B69-4CE7-B0EA-00080D04497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6760" y="4277198"/>
            <a:ext cx="241200" cy="241200"/>
          </a:xfrm>
          <a:prstGeom prst="rect">
            <a:avLst/>
          </a:prstGeom>
        </p:spPr>
      </p:pic>
      <p:pic>
        <p:nvPicPr>
          <p:cNvPr id="47" name="그래픽 16" descr="배지 5 단색으로 채워진">
            <a:extLst>
              <a:ext uri="{FF2B5EF4-FFF2-40B4-BE49-F238E27FC236}">
                <a16:creationId xmlns:a16="http://schemas.microsoft.com/office/drawing/2014/main" id="{2DC4B19A-8351-4C4D-94A4-059672C5994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83622" y="6303290"/>
            <a:ext cx="241200" cy="241200"/>
          </a:xfrm>
          <a:prstGeom prst="rect">
            <a:avLst/>
          </a:prstGeom>
        </p:spPr>
      </p:pic>
      <p:pic>
        <p:nvPicPr>
          <p:cNvPr id="48" name="그래픽 18" descr="배지 6 단색으로 채워진">
            <a:extLst>
              <a:ext uri="{FF2B5EF4-FFF2-40B4-BE49-F238E27FC236}">
                <a16:creationId xmlns:a16="http://schemas.microsoft.com/office/drawing/2014/main" id="{88E55F86-FE24-4E18-B4D4-ABB288CE3D5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2401" y="1289986"/>
            <a:ext cx="241200" cy="241200"/>
          </a:xfrm>
          <a:prstGeom prst="rect">
            <a:avLst/>
          </a:prstGeom>
        </p:spPr>
      </p:pic>
      <p:pic>
        <p:nvPicPr>
          <p:cNvPr id="49" name="그래픽 20" descr="배지 7 단색으로 채워진">
            <a:extLst>
              <a:ext uri="{FF2B5EF4-FFF2-40B4-BE49-F238E27FC236}">
                <a16:creationId xmlns:a16="http://schemas.microsoft.com/office/drawing/2014/main" id="{5A6E53AD-7933-49AA-AB81-A9730B748E45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18178" y="6303290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1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365E31-5DAE-4095-B754-ACB9E153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73" y="956928"/>
            <a:ext cx="5255718" cy="59010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쿠폰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/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이벤트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32B27B-10C6-45E1-9BC3-743BE31A9684}"/>
              </a:ext>
            </a:extLst>
          </p:cNvPr>
          <p:cNvGraphicFramePr>
            <a:graphicFrameLocks noGrp="1"/>
          </p:cNvGraphicFramePr>
          <p:nvPr/>
        </p:nvGraphicFramePr>
        <p:xfrm>
          <a:off x="7999989" y="1522570"/>
          <a:ext cx="3718440" cy="451456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진행중인 이벤트가 보여지는 부분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현재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진행중인 이벤트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클릭시 이벤트 상세보기로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6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지난 이벤트가 보여지는 부분</a:t>
                      </a: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지난 이벤트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비활성화 되어있어서 클릭 할 수 없다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14" name="그래픽 6" descr="배지 1 단색으로 채워진">
            <a:extLst>
              <a:ext uri="{FF2B5EF4-FFF2-40B4-BE49-F238E27FC236}">
                <a16:creationId xmlns:a16="http://schemas.microsoft.com/office/drawing/2014/main" id="{CFA4F53A-551A-480F-9603-EA22ADE72E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0938" y="1720249"/>
            <a:ext cx="241200" cy="241200"/>
          </a:xfrm>
          <a:prstGeom prst="rect">
            <a:avLst/>
          </a:prstGeom>
        </p:spPr>
      </p:pic>
      <p:pic>
        <p:nvPicPr>
          <p:cNvPr id="15" name="그래픽 10" descr="배지 단색으로 채워진">
            <a:extLst>
              <a:ext uri="{FF2B5EF4-FFF2-40B4-BE49-F238E27FC236}">
                <a16:creationId xmlns:a16="http://schemas.microsoft.com/office/drawing/2014/main" id="{90142D39-4B3F-4B7D-B08C-FF1DA7C9EA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645" y="2248419"/>
            <a:ext cx="241200" cy="241200"/>
          </a:xfrm>
          <a:prstGeom prst="rect">
            <a:avLst/>
          </a:prstGeom>
        </p:spPr>
      </p:pic>
      <p:pic>
        <p:nvPicPr>
          <p:cNvPr id="19" name="그래픽 12" descr="배지 3 단색으로 채워진">
            <a:extLst>
              <a:ext uri="{FF2B5EF4-FFF2-40B4-BE49-F238E27FC236}">
                <a16:creationId xmlns:a16="http://schemas.microsoft.com/office/drawing/2014/main" id="{6EB7E60D-CE09-43E7-A43F-5B439EC4CC0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5531" y="5811072"/>
            <a:ext cx="241200" cy="241200"/>
          </a:xfrm>
          <a:prstGeom prst="rect">
            <a:avLst/>
          </a:prstGeom>
        </p:spPr>
      </p:pic>
      <p:pic>
        <p:nvPicPr>
          <p:cNvPr id="45" name="그래픽 14" descr="배지 4 단색으로 채워진">
            <a:extLst>
              <a:ext uri="{FF2B5EF4-FFF2-40B4-BE49-F238E27FC236}">
                <a16:creationId xmlns:a16="http://schemas.microsoft.com/office/drawing/2014/main" id="{2AC09312-0B69-4CE7-B0EA-00080D04497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4041" y="6234522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5" name="TextBox 2"/>
          <p:cNvSpPr txBox="1"/>
          <p:nvPr/>
        </p:nvSpPr>
        <p:spPr>
          <a:xfrm>
            <a:off x="457199" y="143688"/>
            <a:ext cx="5675588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spc="-300">
                <a:solidFill>
                  <a:srgbClr val="DDBC9C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kumimoji="0" sz="3600" b="0" i="0" u="none" strike="noStrike" kern="0" cap="none" spc="-300" normalizeH="0" baseline="0" noProof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사용자 – 빈 장바구니</a:t>
            </a:r>
          </a:p>
        </p:txBody>
      </p:sp>
      <p:graphicFrame>
        <p:nvGraphicFramePr>
          <p:cNvPr id="126" name="표 33"/>
          <p:cNvGraphicFramePr/>
          <p:nvPr>
            <p:extLst>
              <p:ext uri="{D42A27DB-BD31-4B8C-83A1-F6EECF244321}">
                <p14:modId xmlns:p14="http://schemas.microsoft.com/office/powerpoint/2010/main" val="3403703620"/>
              </p:ext>
            </p:extLst>
          </p:nvPr>
        </p:nvGraphicFramePr>
        <p:xfrm>
          <a:off x="7963923" y="1496540"/>
          <a:ext cx="3718440" cy="4500880"/>
        </p:xfrm>
        <a:graphic>
          <a:graphicData uri="http://schemas.openxmlformats.org/drawingml/2006/table">
            <a:tbl>
              <a:tblPr firstRow="1"/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DEVELOP Description</a:t>
                      </a:r>
                    </a:p>
                  </a:txBody>
                  <a:tcPr marT="91440" marB="9144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dirty="0"/>
                        <a:t>(빈 </a:t>
                      </a:r>
                      <a:r>
                        <a:rPr dirty="0" err="1"/>
                        <a:t>장바구니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상태</a:t>
                      </a:r>
                      <a:r>
                        <a:rPr dirty="0"/>
                        <a:t> )</a:t>
                      </a:r>
                      <a:r>
                        <a:rPr dirty="0" err="1"/>
                        <a:t>선택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구매하기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버튼</a:t>
                      </a:r>
                      <a:endParaRPr dirty="0"/>
                    </a:p>
                    <a:p>
                      <a:pPr algn="l">
                        <a:defRPr sz="1000"/>
                      </a:pPr>
                      <a:r>
                        <a:rPr dirty="0"/>
                        <a:t>- </a:t>
                      </a:r>
                      <a:r>
                        <a:rPr dirty="0" err="1"/>
                        <a:t>클릭시</a:t>
                      </a:r>
                      <a:r>
                        <a:rPr dirty="0"/>
                        <a:t> 2번 </a:t>
                      </a:r>
                      <a:r>
                        <a:rPr dirty="0" err="1"/>
                        <a:t>알람창</a:t>
                      </a:r>
                      <a:r>
                        <a:rPr dirty="0"/>
                        <a:t> (</a:t>
                      </a:r>
                      <a:r>
                        <a:rPr dirty="0" err="1"/>
                        <a:t>회색</a:t>
                      </a:r>
                      <a:r>
                        <a:rPr dirty="0"/>
                        <a:t>)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OK버튼</a:t>
                      </a:r>
                    </a:p>
                    <a:p>
                      <a:pPr algn="l">
                        <a:defRPr sz="1000"/>
                      </a:pPr>
                      <a:r>
                        <a:t>- 클릭시 알람창 종료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9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27" name="스크린샷 2021-03-29 오후 9.18.01.png" descr="스크린샷 2021-03-29 오후 9.18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5" y="1303932"/>
            <a:ext cx="7295292" cy="4250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스크린샷 2021-03-29 오후 9.18.54.png" descr="스크린샷 2021-03-29 오후 9.18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09" y="4470858"/>
            <a:ext cx="3091791" cy="200103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1"/>
          <p:cNvSpPr/>
          <p:nvPr/>
        </p:nvSpPr>
        <p:spPr>
          <a:xfrm>
            <a:off x="4996584" y="3466982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30" name="2"/>
          <p:cNvSpPr/>
          <p:nvPr/>
        </p:nvSpPr>
        <p:spPr>
          <a:xfrm>
            <a:off x="4348884" y="4635382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</a:p>
        </p:txBody>
      </p:sp>
      <p:sp>
        <p:nvSpPr>
          <p:cNvPr id="131" name="3"/>
          <p:cNvSpPr/>
          <p:nvPr/>
        </p:nvSpPr>
        <p:spPr>
          <a:xfrm>
            <a:off x="4348884" y="5907420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4" name="TextBox 2"/>
          <p:cNvSpPr txBox="1"/>
          <p:nvPr/>
        </p:nvSpPr>
        <p:spPr>
          <a:xfrm>
            <a:off x="457199" y="143688"/>
            <a:ext cx="5675588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spc="-300">
                <a:solidFill>
                  <a:srgbClr val="DDBC9C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kumimoji="0" sz="3600" b="0" i="0" u="none" strike="noStrike" kern="0" cap="none" spc="-300" normalizeH="0" baseline="0" noProof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사용자 – 장바구니</a:t>
            </a:r>
          </a:p>
        </p:txBody>
      </p:sp>
      <p:graphicFrame>
        <p:nvGraphicFramePr>
          <p:cNvPr id="135" name="표 33"/>
          <p:cNvGraphicFramePr/>
          <p:nvPr>
            <p:extLst>
              <p:ext uri="{D42A27DB-BD31-4B8C-83A1-F6EECF244321}">
                <p14:modId xmlns:p14="http://schemas.microsoft.com/office/powerpoint/2010/main" val="184384754"/>
              </p:ext>
            </p:extLst>
          </p:nvPr>
        </p:nvGraphicFramePr>
        <p:xfrm>
          <a:off x="7993109" y="1334224"/>
          <a:ext cx="3718440" cy="4805680"/>
        </p:xfrm>
        <a:graphic>
          <a:graphicData uri="http://schemas.openxmlformats.org/drawingml/2006/table">
            <a:tbl>
              <a:tblPr firstRow="1"/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DEVELOP Description</a:t>
                      </a:r>
                    </a:p>
                  </a:txBody>
                  <a:tcPr marT="91440" marB="9144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dirty="0" err="1"/>
                        <a:t>전체선택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버튼</a:t>
                      </a:r>
                      <a:endParaRPr dirty="0"/>
                    </a:p>
                    <a:p>
                      <a:pPr algn="l">
                        <a:defRPr sz="1000"/>
                      </a:pPr>
                      <a:r>
                        <a:rPr dirty="0"/>
                        <a:t>- </a:t>
                      </a:r>
                      <a:r>
                        <a:rPr dirty="0" err="1"/>
                        <a:t>클릭시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전체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도서목록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체크</a:t>
                      </a: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체크박스
- 클릭시 선택/해제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수량 버튼</a:t>
                      </a:r>
                    </a:p>
                    <a:p>
                      <a:pPr marL="100263" indent="-100263" algn="l">
                        <a:buSzPct val="100000"/>
                        <a:buChar char="-"/>
                        <a:defRPr sz="1000" b="1"/>
                      </a:pPr>
                      <a:r>
                        <a:rPr b="0"/>
                        <a:t>+ 클릭시 현재 숫자에서 +1 / - 클릭시 현재 숫자에서 -1</a:t>
                      </a:r>
                    </a:p>
                    <a:p>
                      <a:pPr marL="100263" indent="-100263" algn="l">
                        <a:buSzPct val="100000"/>
                        <a:buChar char="-"/>
                        <a:defRPr sz="1000" b="1"/>
                      </a:pPr>
                      <a:r>
                        <a:rPr b="0"/>
                        <a:t>버튼 클릭시 6번에 권 수 반영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삭제버튼</a:t>
                      </a:r>
                    </a:p>
                    <a:p>
                      <a:pPr algn="l">
                        <a:defRPr sz="1000"/>
                      </a:pPr>
                      <a:r>
                        <a:t>- 클릭시 해당 도서 장바구니에서 삭제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선택삭제 버튼</a:t>
                      </a:r>
                    </a:p>
                    <a:p>
                      <a:pPr algn="l">
                        <a:defRPr sz="1000"/>
                      </a:pPr>
                      <a:r>
                        <a:t>- 클릭시 체크박스 선택되어있는 책들 장바구니에서 삭제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선택된 권 수 반영 문구
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선택 구매하기 버튼</a:t>
                      </a:r>
                    </a:p>
                    <a:p>
                      <a:pPr algn="l">
                        <a:defRPr sz="1000"/>
                      </a:pPr>
                      <a:r>
                        <a:t>- 클릭시 구매하기 창으로 이동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비회원 구매하기 버튼</a:t>
                      </a:r>
                    </a:p>
                    <a:p>
                      <a:pPr algn="l">
                        <a:defRPr sz="1000"/>
                      </a:pPr>
                      <a:r>
                        <a:t>- 클릭시 비회원 구매하기 창으로 이동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9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6" name="스크린샷 2021-03-29 오후 9.23.15.png" descr="스크린샷 2021-03-29 오후 9.23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3" y="1788867"/>
            <a:ext cx="7682199" cy="328026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1"/>
          <p:cNvSpPr/>
          <p:nvPr/>
        </p:nvSpPr>
        <p:spPr>
          <a:xfrm>
            <a:off x="448297" y="2247782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38" name="2"/>
          <p:cNvSpPr/>
          <p:nvPr/>
        </p:nvSpPr>
        <p:spPr>
          <a:xfrm>
            <a:off x="268297" y="3249000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</a:p>
        </p:txBody>
      </p:sp>
      <p:sp>
        <p:nvSpPr>
          <p:cNvPr id="139" name="3"/>
          <p:cNvSpPr/>
          <p:nvPr/>
        </p:nvSpPr>
        <p:spPr>
          <a:xfrm>
            <a:off x="1461502" y="3429000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40" name="4"/>
          <p:cNvSpPr/>
          <p:nvPr/>
        </p:nvSpPr>
        <p:spPr>
          <a:xfrm>
            <a:off x="2078572" y="3429000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</a:p>
        </p:txBody>
      </p:sp>
      <p:sp>
        <p:nvSpPr>
          <p:cNvPr id="141" name="6"/>
          <p:cNvSpPr/>
          <p:nvPr/>
        </p:nvSpPr>
        <p:spPr>
          <a:xfrm>
            <a:off x="5197543" y="2337782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</a:t>
            </a:r>
          </a:p>
        </p:txBody>
      </p:sp>
      <p:sp>
        <p:nvSpPr>
          <p:cNvPr id="142" name="7"/>
          <p:cNvSpPr/>
          <p:nvPr/>
        </p:nvSpPr>
        <p:spPr>
          <a:xfrm>
            <a:off x="5453784" y="4041864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143" name="5"/>
          <p:cNvSpPr/>
          <p:nvPr/>
        </p:nvSpPr>
        <p:spPr>
          <a:xfrm>
            <a:off x="4165108" y="2337782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</a:t>
            </a:r>
          </a:p>
        </p:txBody>
      </p:sp>
      <p:sp>
        <p:nvSpPr>
          <p:cNvPr id="144" name="8"/>
          <p:cNvSpPr/>
          <p:nvPr/>
        </p:nvSpPr>
        <p:spPr>
          <a:xfrm>
            <a:off x="5453784" y="4521082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8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목차</a:t>
            </a:r>
          </a:p>
        </p:txBody>
      </p:sp>
      <p:grpSp>
        <p:nvGrpSpPr>
          <p:cNvPr id="68" name="Google Shape;111;p14">
            <a:extLst>
              <a:ext uri="{FF2B5EF4-FFF2-40B4-BE49-F238E27FC236}">
                <a16:creationId xmlns:a16="http://schemas.microsoft.com/office/drawing/2014/main" id="{C1F4EBCC-3395-40C9-8063-40753FECBE7D}"/>
              </a:ext>
            </a:extLst>
          </p:cNvPr>
          <p:cNvGrpSpPr/>
          <p:nvPr/>
        </p:nvGrpSpPr>
        <p:grpSpPr>
          <a:xfrm>
            <a:off x="780141" y="1868960"/>
            <a:ext cx="3324723" cy="585000"/>
            <a:chOff x="-897225" y="1359110"/>
            <a:chExt cx="3324723" cy="585000"/>
          </a:xfrm>
        </p:grpSpPr>
        <p:grpSp>
          <p:nvGrpSpPr>
            <p:cNvPr id="69" name="Google Shape;112;p14">
              <a:extLst>
                <a:ext uri="{FF2B5EF4-FFF2-40B4-BE49-F238E27FC236}">
                  <a16:creationId xmlns:a16="http://schemas.microsoft.com/office/drawing/2014/main" id="{19BB5696-D89C-4359-A52A-F75996A5FD34}"/>
                </a:ext>
              </a:extLst>
            </p:cNvPr>
            <p:cNvGrpSpPr/>
            <p:nvPr/>
          </p:nvGrpSpPr>
          <p:grpSpPr>
            <a:xfrm>
              <a:off x="-897225" y="1359110"/>
              <a:ext cx="558900" cy="585000"/>
              <a:chOff x="-897225" y="1359110"/>
              <a:chExt cx="558900" cy="585000"/>
            </a:xfrm>
          </p:grpSpPr>
          <p:sp>
            <p:nvSpPr>
              <p:cNvPr id="71" name="Google Shape;113;p14">
                <a:extLst>
                  <a:ext uri="{FF2B5EF4-FFF2-40B4-BE49-F238E27FC236}">
                    <a16:creationId xmlns:a16="http://schemas.microsoft.com/office/drawing/2014/main" id="{B25882C7-2C0F-4CBB-B0C9-AB6DABD68DD1}"/>
                  </a:ext>
                </a:extLst>
              </p:cNvPr>
              <p:cNvSpPr/>
              <p:nvPr/>
            </p:nvSpPr>
            <p:spPr>
              <a:xfrm>
                <a:off x="-897225" y="13721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14;p14">
                <a:extLst>
                  <a:ext uri="{FF2B5EF4-FFF2-40B4-BE49-F238E27FC236}">
                    <a16:creationId xmlns:a16="http://schemas.microsoft.com/office/drawing/2014/main" id="{7A5F158B-053C-46DC-BD43-F9D1E01A143F}"/>
                  </a:ext>
                </a:extLst>
              </p:cNvPr>
              <p:cNvSpPr txBox="1"/>
              <p:nvPr/>
            </p:nvSpPr>
            <p:spPr>
              <a:xfrm>
                <a:off x="-823868" y="1359110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kumimoji="0" sz="3200" b="1" i="0" u="none" strike="noStrike" kern="1200" cap="none" spc="0" normalizeH="0" baseline="0" noProof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" name="Google Shape;115;p14">
              <a:extLst>
                <a:ext uri="{FF2B5EF4-FFF2-40B4-BE49-F238E27FC236}">
                  <a16:creationId xmlns:a16="http://schemas.microsoft.com/office/drawing/2014/main" id="{DA9EF068-74A9-43A3-BABA-B1F5A660842B}"/>
                </a:ext>
              </a:extLst>
            </p:cNvPr>
            <p:cNvSpPr txBox="1"/>
            <p:nvPr/>
          </p:nvSpPr>
          <p:spPr>
            <a:xfrm>
              <a:off x="-126402" y="1407860"/>
              <a:ext cx="2553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DDBC9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메인페이지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73" name="Google Shape;96;p14">
            <a:extLst>
              <a:ext uri="{FF2B5EF4-FFF2-40B4-BE49-F238E27FC236}">
                <a16:creationId xmlns:a16="http://schemas.microsoft.com/office/drawing/2014/main" id="{33332FF9-7617-4BF8-9EF0-93A919BB6725}"/>
              </a:ext>
            </a:extLst>
          </p:cNvPr>
          <p:cNvGrpSpPr/>
          <p:nvPr/>
        </p:nvGrpSpPr>
        <p:grpSpPr>
          <a:xfrm>
            <a:off x="4394716" y="1855910"/>
            <a:ext cx="3243173" cy="585000"/>
            <a:chOff x="762000" y="1723410"/>
            <a:chExt cx="3243173" cy="585000"/>
          </a:xfrm>
        </p:grpSpPr>
        <p:grpSp>
          <p:nvGrpSpPr>
            <p:cNvPr id="74" name="Google Shape;97;p14">
              <a:extLst>
                <a:ext uri="{FF2B5EF4-FFF2-40B4-BE49-F238E27FC236}">
                  <a16:creationId xmlns:a16="http://schemas.microsoft.com/office/drawing/2014/main" id="{37E76C04-DF57-4D80-8A0E-490BA1C04F5F}"/>
                </a:ext>
              </a:extLst>
            </p:cNvPr>
            <p:cNvGrpSpPr/>
            <p:nvPr/>
          </p:nvGrpSpPr>
          <p:grpSpPr>
            <a:xfrm>
              <a:off x="762000" y="1723410"/>
              <a:ext cx="558900" cy="585000"/>
              <a:chOff x="762000" y="1723410"/>
              <a:chExt cx="558900" cy="585000"/>
            </a:xfrm>
          </p:grpSpPr>
          <p:sp>
            <p:nvSpPr>
              <p:cNvPr id="76" name="Google Shape;98;p14">
                <a:extLst>
                  <a:ext uri="{FF2B5EF4-FFF2-40B4-BE49-F238E27FC236}">
                    <a16:creationId xmlns:a16="http://schemas.microsoft.com/office/drawing/2014/main" id="{FBEFE242-1EAD-4C08-BD71-8B2875CBD0E7}"/>
                  </a:ext>
                </a:extLst>
              </p:cNvPr>
              <p:cNvSpPr/>
              <p:nvPr/>
            </p:nvSpPr>
            <p:spPr>
              <a:xfrm>
                <a:off x="762000" y="17364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77" name="Google Shape;99;p14">
                <a:extLst>
                  <a:ext uri="{FF2B5EF4-FFF2-40B4-BE49-F238E27FC236}">
                    <a16:creationId xmlns:a16="http://schemas.microsoft.com/office/drawing/2014/main" id="{F6470A6E-0DDC-47A5-B839-62443DA2A071}"/>
                  </a:ext>
                </a:extLst>
              </p:cNvPr>
              <p:cNvSpPr txBox="1"/>
              <p:nvPr/>
            </p:nvSpPr>
            <p:spPr>
              <a:xfrm>
                <a:off x="833057" y="1723410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/>
                    <a:sym typeface="Arial"/>
                  </a:rPr>
                  <a:t>2</a:t>
                </a:r>
                <a:endParaRPr kumimoji="0" sz="3200" b="1" i="0" u="none" strike="noStrike" kern="1200" cap="none" spc="0" normalizeH="0" baseline="0" noProof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75" name="Google Shape;100;p14">
              <a:extLst>
                <a:ext uri="{FF2B5EF4-FFF2-40B4-BE49-F238E27FC236}">
                  <a16:creationId xmlns:a16="http://schemas.microsoft.com/office/drawing/2014/main" id="{42AF8F73-0A73-4426-BD23-3DE1D5AC7720}"/>
                </a:ext>
              </a:extLst>
            </p:cNvPr>
            <p:cNvSpPr txBox="1"/>
            <p:nvPr/>
          </p:nvSpPr>
          <p:spPr>
            <a:xfrm>
              <a:off x="1451273" y="1785230"/>
              <a:ext cx="255390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DBC9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사용자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78" name="Google Shape;101;p14">
            <a:extLst>
              <a:ext uri="{FF2B5EF4-FFF2-40B4-BE49-F238E27FC236}">
                <a16:creationId xmlns:a16="http://schemas.microsoft.com/office/drawing/2014/main" id="{CB069555-E9A2-47EA-985C-525A19567A14}"/>
              </a:ext>
            </a:extLst>
          </p:cNvPr>
          <p:cNvGrpSpPr/>
          <p:nvPr/>
        </p:nvGrpSpPr>
        <p:grpSpPr>
          <a:xfrm>
            <a:off x="8009291" y="1886810"/>
            <a:ext cx="3186157" cy="585000"/>
            <a:chOff x="-757475" y="1794710"/>
            <a:chExt cx="3186157" cy="585000"/>
          </a:xfrm>
        </p:grpSpPr>
        <p:grpSp>
          <p:nvGrpSpPr>
            <p:cNvPr id="79" name="Google Shape;102;p14">
              <a:extLst>
                <a:ext uri="{FF2B5EF4-FFF2-40B4-BE49-F238E27FC236}">
                  <a16:creationId xmlns:a16="http://schemas.microsoft.com/office/drawing/2014/main" id="{62E57C3D-C2D2-48BE-8BE3-165FFFD23CC2}"/>
                </a:ext>
              </a:extLst>
            </p:cNvPr>
            <p:cNvGrpSpPr/>
            <p:nvPr/>
          </p:nvGrpSpPr>
          <p:grpSpPr>
            <a:xfrm>
              <a:off x="-757475" y="1794710"/>
              <a:ext cx="558900" cy="585000"/>
              <a:chOff x="-757475" y="1794710"/>
              <a:chExt cx="558900" cy="585000"/>
            </a:xfrm>
          </p:grpSpPr>
          <p:sp>
            <p:nvSpPr>
              <p:cNvPr id="81" name="Google Shape;103;p14">
                <a:extLst>
                  <a:ext uri="{FF2B5EF4-FFF2-40B4-BE49-F238E27FC236}">
                    <a16:creationId xmlns:a16="http://schemas.microsoft.com/office/drawing/2014/main" id="{0D28E618-235E-4984-BCD9-01230FBB9B65}"/>
                  </a:ext>
                </a:extLst>
              </p:cNvPr>
              <p:cNvSpPr/>
              <p:nvPr/>
            </p:nvSpPr>
            <p:spPr>
              <a:xfrm>
                <a:off x="-757475" y="1807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04;p14">
                <a:extLst>
                  <a:ext uri="{FF2B5EF4-FFF2-40B4-BE49-F238E27FC236}">
                    <a16:creationId xmlns:a16="http://schemas.microsoft.com/office/drawing/2014/main" id="{3E0537F7-56B7-496A-88DA-46572204529A}"/>
                  </a:ext>
                </a:extLst>
              </p:cNvPr>
              <p:cNvSpPr txBox="1"/>
              <p:nvPr/>
            </p:nvSpPr>
            <p:spPr>
              <a:xfrm>
                <a:off x="-684118" y="1794710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059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kumimoji="0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25059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" name="Google Shape;105;p14">
              <a:extLst>
                <a:ext uri="{FF2B5EF4-FFF2-40B4-BE49-F238E27FC236}">
                  <a16:creationId xmlns:a16="http://schemas.microsoft.com/office/drawing/2014/main" id="{78887642-7454-47A7-982A-4F3A556F99AB}"/>
                </a:ext>
              </a:extLst>
            </p:cNvPr>
            <p:cNvSpPr txBox="1"/>
            <p:nvPr/>
          </p:nvSpPr>
          <p:spPr>
            <a:xfrm>
              <a:off x="-125218" y="1856530"/>
              <a:ext cx="255390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>
                  <a:solidFill>
                    <a:srgbClr val="DDBC9A"/>
                  </a:solidFill>
                  <a:latin typeface="맑은 고딕" pitchFamily="50" charset="-127"/>
                  <a:ea typeface="맑은 고딕" pitchFamily="50" charset="-127"/>
                </a:rPr>
                <a:t>관리자</a:t>
              </a:r>
              <a:endPara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DDBC9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41" name="Google Shape;115;p14">
            <a:extLst>
              <a:ext uri="{FF2B5EF4-FFF2-40B4-BE49-F238E27FC236}">
                <a16:creationId xmlns:a16="http://schemas.microsoft.com/office/drawing/2014/main" id="{4F4E6FD2-65F8-4979-920E-E6D64625C333}"/>
              </a:ext>
            </a:extLst>
          </p:cNvPr>
          <p:cNvSpPr txBox="1"/>
          <p:nvPr/>
        </p:nvSpPr>
        <p:spPr>
          <a:xfrm>
            <a:off x="4191000" y="2556788"/>
            <a:ext cx="3290915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로그인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회원가입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패스워드 찾기</a:t>
            </a: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장바구니</a:t>
            </a: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주문및</a:t>
            </a: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결제</a:t>
            </a: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회원정보수정</a:t>
            </a: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구매혜택</a:t>
            </a: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주문배송조회</a:t>
            </a: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주문취소신청</a:t>
            </a: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리뷰</a:t>
            </a: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고객센터</a:t>
            </a: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901D7-0FE4-4FBF-9131-0F3D2047327A}"/>
              </a:ext>
            </a:extLst>
          </p:cNvPr>
          <p:cNvSpPr txBox="1"/>
          <p:nvPr/>
        </p:nvSpPr>
        <p:spPr>
          <a:xfrm>
            <a:off x="8009291" y="2556788"/>
            <a:ext cx="2823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회원관리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도서관리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리뷰관리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결제관리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고객센터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통계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약관</a:t>
            </a:r>
          </a:p>
        </p:txBody>
      </p: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스크린샷 2021-03-30 오후 4.28.23.png" descr="스크린샷 2021-03-30 오후 4.28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282" y="1052887"/>
            <a:ext cx="2754587" cy="218137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TextBox 2"/>
          <p:cNvSpPr txBox="1"/>
          <p:nvPr/>
        </p:nvSpPr>
        <p:spPr>
          <a:xfrm>
            <a:off x="457198" y="143687"/>
            <a:ext cx="5675590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spc="-300">
                <a:solidFill>
                  <a:srgbClr val="DDBC9C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사용자 – 비회원 주문 페이지</a:t>
            </a:r>
          </a:p>
        </p:txBody>
      </p:sp>
      <p:graphicFrame>
        <p:nvGraphicFramePr>
          <p:cNvPr id="261" name="표 33"/>
          <p:cNvGraphicFramePr/>
          <p:nvPr>
            <p:extLst>
              <p:ext uri="{D42A27DB-BD31-4B8C-83A1-F6EECF244321}">
                <p14:modId xmlns:p14="http://schemas.microsoft.com/office/powerpoint/2010/main" val="255239930"/>
              </p:ext>
            </p:extLst>
          </p:nvPr>
        </p:nvGraphicFramePr>
        <p:xfrm>
          <a:off x="8029592" y="1411336"/>
          <a:ext cx="3718440" cy="4602480"/>
        </p:xfrm>
        <a:graphic>
          <a:graphicData uri="http://schemas.openxmlformats.org/drawingml/2006/table">
            <a:tbl>
              <a:tblPr firstRow="1"/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DEVELOP Description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우편번호 버튼</a:t>
                      </a:r>
                    </a:p>
                    <a:p>
                      <a:pPr algn="l">
                        <a:defRPr sz="10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- 클릭시 3번 알람창 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주소찾기 알람창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결제방법 버튼</a:t>
                      </a:r>
                    </a:p>
                    <a:p>
                      <a:pPr algn="l">
                        <a:defRPr sz="10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- 클릭시 선택한 버튼 노란색효과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SIDE BAR</a:t>
                      </a:r>
                    </a:p>
                    <a:p>
                      <a:pPr algn="l">
                        <a:defRPr sz="10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- 리모콘기능, 화면 중반에 고정배치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동의하기 체크박스</a:t>
                      </a:r>
                    </a:p>
                    <a:p>
                      <a:pPr algn="l">
                        <a:defRPr sz="10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- 클릭시 선택/해제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결제하기 버튼</a:t>
                      </a:r>
                    </a:p>
                    <a:p>
                      <a:pPr algn="l">
                        <a:defRPr sz="10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- 클릭시 8번 결제창 띄우기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장바구니 가기 버튼</a:t>
                      </a:r>
                    </a:p>
                    <a:p>
                      <a:pPr algn="l">
                        <a:defRPr sz="10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- 클릭시 장바구니 페이지로 이동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결제창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64" name="6"/>
          <p:cNvGrpSpPr/>
          <p:nvPr/>
        </p:nvGrpSpPr>
        <p:grpSpPr>
          <a:xfrm>
            <a:off x="5593484" y="8662644"/>
            <a:ext cx="353195" cy="353195"/>
            <a:chOff x="0" y="0"/>
            <a:chExt cx="353193" cy="353193"/>
          </a:xfrm>
        </p:grpSpPr>
        <p:sp>
          <p:nvSpPr>
            <p:cNvPr id="262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3" name="6"/>
            <p:cNvSpPr txBox="1"/>
            <p:nvPr/>
          </p:nvSpPr>
          <p:spPr>
            <a:xfrm>
              <a:off x="51723" y="32185"/>
              <a:ext cx="249747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267" name="7"/>
          <p:cNvGrpSpPr/>
          <p:nvPr/>
        </p:nvGrpSpPr>
        <p:grpSpPr>
          <a:xfrm>
            <a:off x="5593484" y="9131182"/>
            <a:ext cx="353195" cy="353195"/>
            <a:chOff x="0" y="0"/>
            <a:chExt cx="353193" cy="353193"/>
          </a:xfrm>
        </p:grpSpPr>
        <p:sp>
          <p:nvSpPr>
            <p:cNvPr id="265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66" name="7"/>
            <p:cNvSpPr txBox="1"/>
            <p:nvPr/>
          </p:nvSpPr>
          <p:spPr>
            <a:xfrm>
              <a:off x="51723" y="32185"/>
              <a:ext cx="249747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68" name="스크린샷 2021-03-29 오후 10.11.12.png" descr="스크린샷 2021-03-29 오후 10.11.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6" y="4210170"/>
            <a:ext cx="3225495" cy="2476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스크린샷 2021-03-29 오후 10.14.42.png" descr="스크린샷 2021-03-29 오후 10.14.4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93" y="950388"/>
            <a:ext cx="4340377" cy="21633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1"/>
          <p:cNvGrpSpPr/>
          <p:nvPr/>
        </p:nvGrpSpPr>
        <p:grpSpPr>
          <a:xfrm>
            <a:off x="1745383" y="2085130"/>
            <a:ext cx="180000" cy="180000"/>
            <a:chOff x="0" y="0"/>
            <a:chExt cx="353193" cy="353193"/>
          </a:xfrm>
        </p:grpSpPr>
        <p:sp>
          <p:nvSpPr>
            <p:cNvPr id="270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71" name="1"/>
            <p:cNvSpPr txBox="1"/>
            <p:nvPr/>
          </p:nvSpPr>
          <p:spPr>
            <a:xfrm>
              <a:off x="51723" y="32185"/>
              <a:ext cx="249747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73" name="스크린샷 2021-03-29 오후 9.44.43.png" descr="스크린샷 2021-03-29 오후 9.44.4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66" y="2909317"/>
            <a:ext cx="3225495" cy="1195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2"/>
          <p:cNvGrpSpPr/>
          <p:nvPr/>
        </p:nvGrpSpPr>
        <p:grpSpPr>
          <a:xfrm>
            <a:off x="5788978" y="1031029"/>
            <a:ext cx="180000" cy="180000"/>
            <a:chOff x="0" y="0"/>
            <a:chExt cx="353193" cy="353193"/>
          </a:xfrm>
        </p:grpSpPr>
        <p:sp>
          <p:nvSpPr>
            <p:cNvPr id="274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75" name="2"/>
            <p:cNvSpPr txBox="1"/>
            <p:nvPr/>
          </p:nvSpPr>
          <p:spPr>
            <a:xfrm>
              <a:off x="51723" y="32185"/>
              <a:ext cx="249747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279" name="32"/>
          <p:cNvGrpSpPr/>
          <p:nvPr/>
        </p:nvGrpSpPr>
        <p:grpSpPr>
          <a:xfrm>
            <a:off x="639017" y="3622576"/>
            <a:ext cx="180000" cy="180000"/>
            <a:chOff x="0" y="0"/>
            <a:chExt cx="353193" cy="353193"/>
          </a:xfrm>
        </p:grpSpPr>
        <p:sp>
          <p:nvSpPr>
            <p:cNvPr id="277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78" name="3"/>
            <p:cNvSpPr/>
            <p:nvPr/>
          </p:nvSpPr>
          <p:spPr>
            <a:xfrm>
              <a:off x="51723" y="176596"/>
              <a:ext cx="2497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280" name="스크린샷 2021-03-29 오후 9.36.30.png" descr="스크린샷 2021-03-29 오후 9.36.3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920" y="2808944"/>
            <a:ext cx="2863313" cy="41160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" name="4"/>
          <p:cNvGrpSpPr/>
          <p:nvPr/>
        </p:nvGrpSpPr>
        <p:grpSpPr>
          <a:xfrm>
            <a:off x="5788978" y="3330223"/>
            <a:ext cx="180000" cy="180000"/>
            <a:chOff x="0" y="0"/>
            <a:chExt cx="353193" cy="353193"/>
          </a:xfrm>
        </p:grpSpPr>
        <p:sp>
          <p:nvSpPr>
            <p:cNvPr id="281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2" name="4"/>
            <p:cNvSpPr txBox="1"/>
            <p:nvPr/>
          </p:nvSpPr>
          <p:spPr>
            <a:xfrm>
              <a:off x="51723" y="32185"/>
              <a:ext cx="249747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86" name="5"/>
          <p:cNvGrpSpPr/>
          <p:nvPr/>
        </p:nvGrpSpPr>
        <p:grpSpPr>
          <a:xfrm>
            <a:off x="4398216" y="4117623"/>
            <a:ext cx="180000" cy="180000"/>
            <a:chOff x="0" y="0"/>
            <a:chExt cx="353193" cy="353193"/>
          </a:xfrm>
        </p:grpSpPr>
        <p:sp>
          <p:nvSpPr>
            <p:cNvPr id="284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5" name="5"/>
            <p:cNvSpPr txBox="1"/>
            <p:nvPr/>
          </p:nvSpPr>
          <p:spPr>
            <a:xfrm>
              <a:off x="51723" y="32185"/>
              <a:ext cx="249747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289" name="6"/>
          <p:cNvGrpSpPr/>
          <p:nvPr/>
        </p:nvGrpSpPr>
        <p:grpSpPr>
          <a:xfrm>
            <a:off x="4398216" y="5948259"/>
            <a:ext cx="180000" cy="180000"/>
            <a:chOff x="0" y="0"/>
            <a:chExt cx="353193" cy="353193"/>
          </a:xfrm>
        </p:grpSpPr>
        <p:sp>
          <p:nvSpPr>
            <p:cNvPr id="287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8" name="6"/>
            <p:cNvSpPr txBox="1"/>
            <p:nvPr/>
          </p:nvSpPr>
          <p:spPr>
            <a:xfrm>
              <a:off x="51723" y="32185"/>
              <a:ext cx="249747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292" name="7"/>
          <p:cNvGrpSpPr/>
          <p:nvPr/>
        </p:nvGrpSpPr>
        <p:grpSpPr>
          <a:xfrm>
            <a:off x="4398216" y="6416323"/>
            <a:ext cx="180000" cy="180000"/>
            <a:chOff x="0" y="0"/>
            <a:chExt cx="353193" cy="353193"/>
          </a:xfrm>
        </p:grpSpPr>
        <p:sp>
          <p:nvSpPr>
            <p:cNvPr id="290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1" name="7"/>
            <p:cNvSpPr txBox="1"/>
            <p:nvPr/>
          </p:nvSpPr>
          <p:spPr>
            <a:xfrm>
              <a:off x="51723" y="32185"/>
              <a:ext cx="249747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295" name="8"/>
          <p:cNvGrpSpPr/>
          <p:nvPr/>
        </p:nvGrpSpPr>
        <p:grpSpPr>
          <a:xfrm>
            <a:off x="2112217" y="4690352"/>
            <a:ext cx="180000" cy="180000"/>
            <a:chOff x="0" y="0"/>
            <a:chExt cx="353193" cy="353193"/>
          </a:xfrm>
        </p:grpSpPr>
        <p:sp>
          <p:nvSpPr>
            <p:cNvPr id="293" name="원"/>
            <p:cNvSpPr/>
            <p:nvPr/>
          </p:nvSpPr>
          <p:spPr>
            <a:xfrm>
              <a:off x="0" y="0"/>
              <a:ext cx="353194" cy="353194"/>
            </a:xfrm>
            <a:prstGeom prst="ellipse">
              <a:avLst/>
            </a:prstGeom>
            <a:solidFill>
              <a:schemeClr val="accent1">
                <a:lumOff val="-6078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4" name="8"/>
            <p:cNvSpPr txBox="1"/>
            <p:nvPr/>
          </p:nvSpPr>
          <p:spPr>
            <a:xfrm>
              <a:off x="51723" y="32185"/>
              <a:ext cx="249747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8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6" name="TextBox 2"/>
          <p:cNvSpPr txBox="1"/>
          <p:nvPr/>
        </p:nvSpPr>
        <p:spPr>
          <a:xfrm>
            <a:off x="457199" y="143688"/>
            <a:ext cx="5675588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spc="-300">
                <a:solidFill>
                  <a:srgbClr val="DDBC9C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kumimoji="0" sz="3600" b="0" i="0" u="none" strike="noStrike" kern="0" cap="none" spc="-300" normalizeH="0" baseline="0" noProof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사용자 – 회원 주문 페이지</a:t>
            </a:r>
          </a:p>
        </p:txBody>
      </p:sp>
      <p:graphicFrame>
        <p:nvGraphicFramePr>
          <p:cNvPr id="167" name="표 33"/>
          <p:cNvGraphicFramePr/>
          <p:nvPr>
            <p:extLst>
              <p:ext uri="{D42A27DB-BD31-4B8C-83A1-F6EECF244321}">
                <p14:modId xmlns:p14="http://schemas.microsoft.com/office/powerpoint/2010/main" val="2282077900"/>
              </p:ext>
            </p:extLst>
          </p:nvPr>
        </p:nvGraphicFramePr>
        <p:xfrm>
          <a:off x="7999064" y="1350480"/>
          <a:ext cx="3718440" cy="4577080"/>
        </p:xfrm>
        <a:graphic>
          <a:graphicData uri="http://schemas.openxmlformats.org/drawingml/2006/table">
            <a:tbl>
              <a:tblPr firstRow="1"/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DEVELOP Description</a:t>
                      </a:r>
                    </a:p>
                  </a:txBody>
                  <a:tcPr marT="91440" marB="9144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dirty="0" err="1"/>
                        <a:t>배송지변경</a:t>
                      </a:r>
                      <a:endParaRPr dirty="0"/>
                    </a:p>
                    <a:p>
                      <a:pPr algn="l">
                        <a:defRPr sz="1000" b="1"/>
                      </a:pPr>
                      <a:r>
                        <a:rPr dirty="0"/>
                        <a:t>-</a:t>
                      </a:r>
                      <a:r>
                        <a:rPr b="0" dirty="0"/>
                        <a:t> </a:t>
                      </a:r>
                      <a:r>
                        <a:rPr b="0" dirty="0" err="1"/>
                        <a:t>클릭시</a:t>
                      </a:r>
                      <a:r>
                        <a:rPr b="0" dirty="0"/>
                        <a:t> 2번 </a:t>
                      </a:r>
                      <a:r>
                        <a:rPr b="0" dirty="0" err="1"/>
                        <a:t>알람창</a:t>
                      </a:r>
                      <a:r>
                        <a:rPr b="0" dirty="0"/>
                        <a:t> </a:t>
                      </a:r>
                      <a:r>
                        <a:rPr b="0" dirty="0" err="1"/>
                        <a:t>띄우기</a:t>
                      </a:r>
                      <a:endParaRPr b="0"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신규배송지 버튼</a:t>
                      </a:r>
                    </a:p>
                    <a:p>
                      <a:pPr algn="l">
                        <a:defRPr sz="1000"/>
                      </a:pPr>
                      <a:r>
                        <a:t>- 클릭시 마이페이지&gt;배송지추가 화면 띄우기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선택 버튼</a:t>
                      </a:r>
                    </a:p>
                    <a:p>
                      <a:pPr algn="l">
                        <a:defRPr sz="1000"/>
                      </a:pPr>
                      <a:r>
                        <a:t>- 클릭시 해당 주소 주문페이지 주소창에 적용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해피배송 체크박스</a:t>
                      </a:r>
                    </a:p>
                    <a:p>
                      <a:pPr algn="l">
                        <a:defRPr sz="1000"/>
                      </a:pPr>
                      <a:r>
                        <a:t>- 클릭시 side bar에 적용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적립금 모두사용 버튼</a:t>
                      </a:r>
                    </a:p>
                    <a:p>
                      <a:pPr algn="l">
                        <a:defRPr sz="1000"/>
                      </a:pPr>
                      <a:r>
                        <a:t>- 클릭시 적립금 입력창과 side bar 할인금액에 적용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9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68" name="스크린샷 2021-03-29 오후 9.49.35.png" descr="스크린샷 2021-03-29 오후 9.49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" y="992137"/>
            <a:ext cx="5455926" cy="4282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스크린샷 2021-03-29 오후 9.49.53.png" descr="스크린샷 2021-03-29 오후 9.49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4" y="5066407"/>
            <a:ext cx="6510918" cy="172230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1"/>
          <p:cNvSpPr/>
          <p:nvPr/>
        </p:nvSpPr>
        <p:spPr>
          <a:xfrm>
            <a:off x="3460132" y="1455768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71" name="4"/>
          <p:cNvSpPr/>
          <p:nvPr/>
        </p:nvSpPr>
        <p:spPr>
          <a:xfrm>
            <a:off x="179234" y="4145015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</a:t>
            </a:r>
          </a:p>
        </p:txBody>
      </p:sp>
      <p:sp>
        <p:nvSpPr>
          <p:cNvPr id="172" name="5"/>
          <p:cNvSpPr/>
          <p:nvPr/>
        </p:nvSpPr>
        <p:spPr>
          <a:xfrm>
            <a:off x="3321290" y="6196046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</a:t>
            </a:r>
          </a:p>
        </p:txBody>
      </p:sp>
      <p:pic>
        <p:nvPicPr>
          <p:cNvPr id="173" name="스크린샷 2021-03-29 오후 10.04.20.png" descr="스크린샷 2021-03-29 오후 10.04.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230" y="2473424"/>
            <a:ext cx="2803768" cy="4282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스크린샷 2021-03-29 오후 9.58.44.png" descr="스크린샷 2021-03-29 오후 9.58.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678" y="991861"/>
            <a:ext cx="3664644" cy="172230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2"/>
          <p:cNvSpPr/>
          <p:nvPr/>
        </p:nvSpPr>
        <p:spPr>
          <a:xfrm>
            <a:off x="5199784" y="1321498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</a:t>
            </a:r>
          </a:p>
        </p:txBody>
      </p:sp>
      <p:sp>
        <p:nvSpPr>
          <p:cNvPr id="176" name="3"/>
          <p:cNvSpPr/>
          <p:nvPr/>
        </p:nvSpPr>
        <p:spPr>
          <a:xfrm>
            <a:off x="7071833" y="2043049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77" name="선"/>
          <p:cNvSpPr/>
          <p:nvPr/>
        </p:nvSpPr>
        <p:spPr>
          <a:xfrm>
            <a:off x="3466843" y="4455107"/>
            <a:ext cx="1627445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0" name="TextBox 2"/>
          <p:cNvSpPr txBox="1"/>
          <p:nvPr/>
        </p:nvSpPr>
        <p:spPr>
          <a:xfrm>
            <a:off x="457199" y="143688"/>
            <a:ext cx="5675588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spc="-300">
                <a:solidFill>
                  <a:srgbClr val="DDBC9C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kumimoji="0" sz="3600" b="0" i="0" u="none" strike="noStrike" kern="0" cap="none" spc="-300" normalizeH="0" baseline="0" noProof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사용자 – 결제완료 페이지</a:t>
            </a:r>
          </a:p>
        </p:txBody>
      </p:sp>
      <p:graphicFrame>
        <p:nvGraphicFramePr>
          <p:cNvPr id="181" name="표 33"/>
          <p:cNvGraphicFramePr/>
          <p:nvPr>
            <p:extLst>
              <p:ext uri="{D42A27DB-BD31-4B8C-83A1-F6EECF244321}">
                <p14:modId xmlns:p14="http://schemas.microsoft.com/office/powerpoint/2010/main" val="3744998673"/>
              </p:ext>
            </p:extLst>
          </p:nvPr>
        </p:nvGraphicFramePr>
        <p:xfrm>
          <a:off x="7998431" y="1629107"/>
          <a:ext cx="3718440" cy="4475480"/>
        </p:xfrm>
        <a:graphic>
          <a:graphicData uri="http://schemas.openxmlformats.org/drawingml/2006/table">
            <a:tbl>
              <a:tblPr firstRow="1"/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DEVELOP Description</a:t>
                      </a:r>
                    </a:p>
                  </a:txBody>
                  <a:tcPr marT="91440" marB="9144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주문내역 상세보기 버튼</a:t>
                      </a:r>
                    </a:p>
                    <a:p>
                      <a:pPr algn="l">
                        <a:defRPr sz="1000"/>
                      </a:pPr>
                      <a:r>
                        <a:t>- 주문내역 상세보기 페이지로 이동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9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82" name="스크린샷 2021-03-29 오후 10.28.46.png" descr="스크린샷 2021-03-29 오후 10.28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985073"/>
            <a:ext cx="7576671" cy="376354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1"/>
          <p:cNvSpPr/>
          <p:nvPr/>
        </p:nvSpPr>
        <p:spPr>
          <a:xfrm>
            <a:off x="2989984" y="4928298"/>
            <a:ext cx="180000" cy="180000"/>
          </a:xfrm>
          <a:prstGeom prst="ellipse">
            <a:avLst/>
          </a:prstGeom>
          <a:solidFill>
            <a:schemeClr val="accent1">
              <a:lumOff val="-6078"/>
            </a:schemeClr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6" name="TextBox 2"/>
          <p:cNvSpPr txBox="1"/>
          <p:nvPr/>
        </p:nvSpPr>
        <p:spPr>
          <a:xfrm>
            <a:off x="457198" y="143688"/>
            <a:ext cx="7342901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spc="-300">
                <a:solidFill>
                  <a:srgbClr val="DDBC9C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kumimoji="0" sz="3600" b="0" i="0" u="none" strike="noStrike" kern="0" cap="none" spc="-300" normalizeH="0" baseline="0" noProof="0" dirty="0" err="1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사용자</a:t>
            </a:r>
            <a:r>
              <a:rPr kumimoji="0" sz="3600" b="0" i="0" u="none" strike="noStrike" kern="0" cap="none" spc="-300" normalizeH="0" baseline="0" noProof="0" dirty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 – </a:t>
            </a:r>
            <a:r>
              <a:rPr kumimoji="0" sz="3600" b="0" i="0" u="none" strike="noStrike" kern="0" cap="none" spc="-300" normalizeH="0" baseline="0" noProof="0" dirty="0" err="1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주문내역</a:t>
            </a:r>
            <a:r>
              <a:rPr kumimoji="0" sz="3600" b="0" i="0" u="none" strike="noStrike" kern="0" cap="none" spc="-300" normalizeH="0" baseline="0" noProof="0" dirty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 </a:t>
            </a:r>
            <a:r>
              <a:rPr kumimoji="0" sz="3600" b="0" i="0" u="none" strike="noStrike" kern="0" cap="none" spc="-300" normalizeH="0" baseline="0" noProof="0" dirty="0" err="1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상세보기</a:t>
            </a:r>
            <a:r>
              <a:rPr kumimoji="0" sz="3600" b="0" i="0" u="none" strike="noStrike" kern="0" cap="none" spc="-300" normalizeH="0" baseline="0" noProof="0" dirty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 </a:t>
            </a:r>
            <a:r>
              <a:rPr kumimoji="0" sz="3600" b="0" i="0" u="none" strike="noStrike" kern="0" cap="none" spc="-300" normalizeH="0" baseline="0" noProof="0" dirty="0" err="1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페이지</a:t>
            </a:r>
            <a:endParaRPr kumimoji="0" sz="3600" b="0" i="0" u="none" strike="noStrike" kern="0" cap="none" spc="-300" normalizeH="0" baseline="0" noProof="0" dirty="0">
              <a:ln>
                <a:noFill/>
              </a:ln>
              <a:solidFill>
                <a:srgbClr val="DDBC9C"/>
              </a:solidFill>
              <a:effectLst/>
              <a:uLnTx/>
              <a:uFillTx/>
              <a:latin typeface="HY견고딕"/>
              <a:ea typeface="HY견고딕"/>
              <a:sym typeface="HY견고딕"/>
            </a:endParaRPr>
          </a:p>
        </p:txBody>
      </p:sp>
      <p:graphicFrame>
        <p:nvGraphicFramePr>
          <p:cNvPr id="187" name="표 33"/>
          <p:cNvGraphicFramePr/>
          <p:nvPr>
            <p:extLst>
              <p:ext uri="{D42A27DB-BD31-4B8C-83A1-F6EECF244321}">
                <p14:modId xmlns:p14="http://schemas.microsoft.com/office/powerpoint/2010/main" val="1746827569"/>
              </p:ext>
            </p:extLst>
          </p:nvPr>
        </p:nvGraphicFramePr>
        <p:xfrm>
          <a:off x="8030629" y="1502979"/>
          <a:ext cx="3718440" cy="4450080"/>
        </p:xfrm>
        <a:graphic>
          <a:graphicData uri="http://schemas.openxmlformats.org/drawingml/2006/table">
            <a:tbl>
              <a:tblPr firstRow="1"/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DEVELOP Description</a:t>
                      </a:r>
                    </a:p>
                  </a:txBody>
                  <a:tcPr marT="91440" marB="9144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9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88" name="스크린샷 2021-03-29 오후 10.31.20.png" descr="스크린샷 2021-03-29 오후 10.31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4" y="1040560"/>
            <a:ext cx="5675587" cy="3340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스크린샷 2021-03-29 오후 10.31.35.png" descr="스크린샷 2021-03-29 오후 10.31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633" y="3080107"/>
            <a:ext cx="5414467" cy="3462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F97CE67B-1A71-4A6D-BFF7-BFA3FB25B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" y="956929"/>
            <a:ext cx="6518730" cy="59010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마이페이지 메인 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래픽 5" descr="배지 3 단색으로 채워진">
            <a:extLst>
              <a:ext uri="{FF2B5EF4-FFF2-40B4-BE49-F238E27FC236}">
                <a16:creationId xmlns:a16="http://schemas.microsoft.com/office/drawing/2014/main" id="{96514CE2-5430-4628-B025-0D6FEDDAE4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793" y="2569418"/>
            <a:ext cx="241200" cy="241200"/>
          </a:xfrm>
          <a:prstGeom prst="rect">
            <a:avLst/>
          </a:prstGeom>
        </p:spPr>
      </p:pic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DEAFE1BE-B84B-4445-A71E-C9DF4F3BC1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1895" y="1390862"/>
            <a:ext cx="241200" cy="241200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A14C0F92-8CF3-4502-8A42-A44D8661DFC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793" y="1763174"/>
            <a:ext cx="241200" cy="241200"/>
          </a:xfrm>
          <a:prstGeom prst="rect">
            <a:avLst/>
          </a:prstGeom>
        </p:spPr>
      </p:pic>
      <p:pic>
        <p:nvPicPr>
          <p:cNvPr id="12" name="그래픽 11" descr="배지 4 단색으로 채워진">
            <a:extLst>
              <a:ext uri="{FF2B5EF4-FFF2-40B4-BE49-F238E27FC236}">
                <a16:creationId xmlns:a16="http://schemas.microsoft.com/office/drawing/2014/main" id="{A3117252-604C-4106-B351-03036C2C656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8400" y="2569418"/>
            <a:ext cx="241200" cy="241200"/>
          </a:xfrm>
          <a:prstGeom prst="rect">
            <a:avLst/>
          </a:prstGeom>
        </p:spPr>
      </p:pic>
      <p:pic>
        <p:nvPicPr>
          <p:cNvPr id="14" name="그래픽 13" descr="배지 5 단색으로 채워진">
            <a:extLst>
              <a:ext uri="{FF2B5EF4-FFF2-40B4-BE49-F238E27FC236}">
                <a16:creationId xmlns:a16="http://schemas.microsoft.com/office/drawing/2014/main" id="{49B3BB14-8E5F-4241-A876-F58C78B28D7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55895" y="2594339"/>
            <a:ext cx="241200" cy="241200"/>
          </a:xfrm>
          <a:prstGeom prst="rect">
            <a:avLst/>
          </a:prstGeom>
        </p:spPr>
      </p:pic>
      <p:pic>
        <p:nvPicPr>
          <p:cNvPr id="16" name="그래픽 15" descr="배지 6 단색으로 채워진">
            <a:extLst>
              <a:ext uri="{FF2B5EF4-FFF2-40B4-BE49-F238E27FC236}">
                <a16:creationId xmlns:a16="http://schemas.microsoft.com/office/drawing/2014/main" id="{60521FD6-02C5-4DA8-99A8-1E2EAE01732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78453" y="2594339"/>
            <a:ext cx="241200" cy="241200"/>
          </a:xfrm>
          <a:prstGeom prst="rect">
            <a:avLst/>
          </a:prstGeom>
        </p:spPr>
      </p:pic>
      <p:pic>
        <p:nvPicPr>
          <p:cNvPr id="18" name="그래픽 17" descr="배지 7 단색으로 채워진">
            <a:extLst>
              <a:ext uri="{FF2B5EF4-FFF2-40B4-BE49-F238E27FC236}">
                <a16:creationId xmlns:a16="http://schemas.microsoft.com/office/drawing/2014/main" id="{175B6832-0E41-473E-B58F-225152AE30E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04543" y="3473630"/>
            <a:ext cx="241200" cy="241200"/>
          </a:xfrm>
          <a:prstGeom prst="rect">
            <a:avLst/>
          </a:prstGeom>
        </p:spPr>
      </p:pic>
      <p:pic>
        <p:nvPicPr>
          <p:cNvPr id="20" name="그래픽 19" descr="배지 8 단색으로 채워진">
            <a:extLst>
              <a:ext uri="{FF2B5EF4-FFF2-40B4-BE49-F238E27FC236}">
                <a16:creationId xmlns:a16="http://schemas.microsoft.com/office/drawing/2014/main" id="{1D790948-EBBA-4D17-A601-34B32CF3287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22453" y="5260066"/>
            <a:ext cx="241200" cy="241200"/>
          </a:xfrm>
          <a:prstGeom prst="rect">
            <a:avLst/>
          </a:prstGeom>
        </p:spPr>
      </p:pic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D2B8E57F-7379-4759-AF34-8EBC5D41A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83951"/>
              </p:ext>
            </p:extLst>
          </p:nvPr>
        </p:nvGraphicFramePr>
        <p:xfrm>
          <a:off x="8000939" y="1511462"/>
          <a:ext cx="3718440" cy="5001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회원 성함 보여주기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회원정보수정 버튼 </a:t>
                      </a:r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정보수정화면으로 전환됨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회원정보관리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하단 확인 버튼 </a:t>
                      </a:r>
                      <a:r>
                        <a:rPr lang="ko-KR" altLang="en-US" sz="1050" dirty="0" err="1"/>
                        <a:t>클릭시</a:t>
                      </a:r>
                      <a:r>
                        <a:rPr lang="en-US" altLang="ko-KR" sz="1050" dirty="0"/>
                        <a:t>, &lt;</a:t>
                      </a:r>
                      <a:r>
                        <a:rPr lang="ko-KR" altLang="en-US" sz="1050" dirty="0"/>
                        <a:t>쿠폰</a:t>
                      </a:r>
                      <a:r>
                        <a:rPr lang="en-US" altLang="ko-KR" sz="1050" dirty="0"/>
                        <a:t>&gt;</a:t>
                      </a:r>
                      <a:r>
                        <a:rPr lang="ko-KR" altLang="en-US" sz="1050" dirty="0"/>
                        <a:t> 내역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하단 확인 버튼 </a:t>
                      </a:r>
                      <a:r>
                        <a:rPr lang="ko-KR" altLang="en-US" sz="1050" dirty="0" err="1"/>
                        <a:t>클릭시</a:t>
                      </a:r>
                      <a:r>
                        <a:rPr lang="en-US" altLang="ko-KR" sz="1050" dirty="0"/>
                        <a:t>, &lt;</a:t>
                      </a:r>
                      <a:r>
                        <a:rPr lang="ko-KR" altLang="en-US" sz="1050" dirty="0"/>
                        <a:t>적립금</a:t>
                      </a:r>
                      <a:r>
                        <a:rPr lang="en-US" altLang="ko-KR" sz="1050" dirty="0"/>
                        <a:t>&gt;</a:t>
                      </a:r>
                      <a:r>
                        <a:rPr lang="ko-KR" altLang="en-US" sz="1050" dirty="0"/>
                        <a:t>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하단 확인 버튼 </a:t>
                      </a:r>
                      <a:r>
                        <a:rPr lang="ko-KR" altLang="en-US" sz="1050" dirty="0" err="1"/>
                        <a:t>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&lt;</a:t>
                      </a:r>
                      <a:r>
                        <a:rPr lang="ko-KR" altLang="en-US" sz="1050" dirty="0"/>
                        <a:t>보관함</a:t>
                      </a:r>
                      <a:r>
                        <a:rPr lang="en-US" altLang="ko-KR" sz="1050" dirty="0"/>
                        <a:t>&gt; </a:t>
                      </a:r>
                      <a:r>
                        <a:rPr lang="ko-KR" altLang="en-US" sz="1050" dirty="0"/>
                        <a:t>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하단 확인 버튼 </a:t>
                      </a:r>
                      <a:r>
                        <a:rPr lang="ko-KR" altLang="en-US" sz="1050" dirty="0" err="1"/>
                        <a:t>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&lt;</a:t>
                      </a:r>
                      <a:r>
                        <a:rPr lang="ko-KR" altLang="en-US" sz="1050" dirty="0"/>
                        <a:t>주문배송 조회</a:t>
                      </a:r>
                      <a:r>
                        <a:rPr lang="en-US" altLang="ko-KR" sz="1050" dirty="0"/>
                        <a:t>&gt; </a:t>
                      </a:r>
                      <a:r>
                        <a:rPr lang="ko-KR" altLang="en-US" sz="1050" dirty="0"/>
                        <a:t>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나의 주문현황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택배 위치 확인 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숫자로 건 수 표시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아래 스티커로 현재진행상황 파악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/>
                        <a:t>배송완료된</a:t>
                      </a:r>
                      <a:r>
                        <a:rPr lang="ko-KR" altLang="en-US" sz="1050" dirty="0"/>
                        <a:t> 상태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배송완료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상세조회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 </a:t>
                      </a:r>
                      <a:r>
                        <a:rPr lang="ko-KR" altLang="en-US" sz="1050" dirty="0"/>
                        <a:t>주문배송 완료 조회 페이지이동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배송중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상세조회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1050" dirty="0"/>
                        <a:t>- </a:t>
                      </a:r>
                      <a:r>
                        <a:rPr lang="ko-KR" altLang="en-US" sz="1050" dirty="0"/>
                        <a:t>주문배송 조회 페이지이동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pic>
        <p:nvPicPr>
          <p:cNvPr id="35" name="그래픽 34" descr="배지 10 단색으로 채워진">
            <a:extLst>
              <a:ext uri="{FF2B5EF4-FFF2-40B4-BE49-F238E27FC236}">
                <a16:creationId xmlns:a16="http://schemas.microsoft.com/office/drawing/2014/main" id="{1B13EE0F-3B6D-4726-B78A-B478BBBDBD3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83961" y="6282404"/>
            <a:ext cx="241200" cy="241200"/>
          </a:xfrm>
          <a:prstGeom prst="rect">
            <a:avLst/>
          </a:prstGeom>
        </p:spPr>
      </p:pic>
      <p:pic>
        <p:nvPicPr>
          <p:cNvPr id="22" name="그래픽 21" descr="배지 9 단색으로 채워진">
            <a:extLst>
              <a:ext uri="{FF2B5EF4-FFF2-40B4-BE49-F238E27FC236}">
                <a16:creationId xmlns:a16="http://schemas.microsoft.com/office/drawing/2014/main" id="{EA66463A-96A2-4FBD-A55C-0605F520F344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78453" y="5613071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16B3208-84D1-46E0-B256-3E00A339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" y="956928"/>
            <a:ext cx="7054609" cy="59010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 정보 관리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32823E-1D46-4B55-858C-2AF697494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44202"/>
              </p:ext>
            </p:extLst>
          </p:nvPr>
        </p:nvGraphicFramePr>
        <p:xfrm>
          <a:off x="7949146" y="1650302"/>
          <a:ext cx="3740830" cy="460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555">
                  <a:extLst>
                    <a:ext uri="{9D8B030D-6E8A-4147-A177-3AD203B41FA5}">
                      <a16:colId xmlns:a16="http://schemas.microsoft.com/office/drawing/2014/main" val="3840981788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564797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86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비밀번호 변경 화면 </a:t>
                      </a:r>
                      <a:r>
                        <a:rPr lang="ko-KR" altLang="en-US" sz="1050" dirty="0" err="1"/>
                        <a:t>팝업창</a:t>
                      </a:r>
                      <a:r>
                        <a:rPr lang="ko-KR" altLang="en-US" sz="1050" dirty="0"/>
                        <a:t> 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94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닉네임</a:t>
                      </a:r>
                      <a:endParaRPr lang="en-US" altLang="ko-KR" sz="1050" dirty="0"/>
                    </a:p>
                    <a:p>
                      <a:pPr algn="l" latinLnBrk="1"/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클릭 후 텍스트 입력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22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이메일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클릭 후 텍스트 입력가능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9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주소 검색 버튼 이용해서 주소 입력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35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연락처 텍스트입력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25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이메일 수신동의 라디오버튼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592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설정 변경 </a:t>
                      </a:r>
                      <a:r>
                        <a:rPr lang="ko-KR" altLang="en-US" sz="1050" dirty="0" err="1"/>
                        <a:t>클릭후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변경완료 화면출력후 확인 누르면 다시 마이페이지로 이동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082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885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975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74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873468"/>
                  </a:ext>
                </a:extLst>
              </a:tr>
            </a:tbl>
          </a:graphicData>
        </a:graphic>
      </p:graphicFrame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F6E04A01-F570-4797-8BBE-987E6D1DAE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6309" y="2644277"/>
            <a:ext cx="241200" cy="241200"/>
          </a:xfrm>
          <a:prstGeom prst="rect">
            <a:avLst/>
          </a:prstGeom>
        </p:spPr>
      </p:pic>
      <p:pic>
        <p:nvPicPr>
          <p:cNvPr id="11" name="그래픽 10" descr="배지 단색으로 채워진">
            <a:extLst>
              <a:ext uri="{FF2B5EF4-FFF2-40B4-BE49-F238E27FC236}">
                <a16:creationId xmlns:a16="http://schemas.microsoft.com/office/drawing/2014/main" id="{DE633290-DEC5-48F8-B49D-A5E60CD727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1678" y="3000746"/>
            <a:ext cx="241200" cy="241200"/>
          </a:xfrm>
          <a:prstGeom prst="rect">
            <a:avLst/>
          </a:prstGeom>
        </p:spPr>
      </p:pic>
      <p:pic>
        <p:nvPicPr>
          <p:cNvPr id="13" name="그래픽 12" descr="배지 3 단색으로 채워진">
            <a:extLst>
              <a:ext uri="{FF2B5EF4-FFF2-40B4-BE49-F238E27FC236}">
                <a16:creationId xmlns:a16="http://schemas.microsoft.com/office/drawing/2014/main" id="{06D7EA93-13D7-45C7-8B84-82229247937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1678" y="3407870"/>
            <a:ext cx="241200" cy="241200"/>
          </a:xfrm>
          <a:prstGeom prst="rect">
            <a:avLst/>
          </a:prstGeom>
        </p:spPr>
      </p:pic>
      <p:pic>
        <p:nvPicPr>
          <p:cNvPr id="15" name="그래픽 14" descr="배지 4 단색으로 채워진">
            <a:extLst>
              <a:ext uri="{FF2B5EF4-FFF2-40B4-BE49-F238E27FC236}">
                <a16:creationId xmlns:a16="http://schemas.microsoft.com/office/drawing/2014/main" id="{CEEEDFDD-69B8-4F5A-927B-35DD6FE0B80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7688" y="3786363"/>
            <a:ext cx="241200" cy="241200"/>
          </a:xfrm>
          <a:prstGeom prst="rect">
            <a:avLst/>
          </a:prstGeom>
        </p:spPr>
      </p:pic>
      <p:pic>
        <p:nvPicPr>
          <p:cNvPr id="17" name="그래픽 16" descr="배지 5 단색으로 채워진">
            <a:extLst>
              <a:ext uri="{FF2B5EF4-FFF2-40B4-BE49-F238E27FC236}">
                <a16:creationId xmlns:a16="http://schemas.microsoft.com/office/drawing/2014/main" id="{F98B8AD4-FEDD-408D-AF69-CDC9D8970D6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155" y="5565844"/>
            <a:ext cx="241200" cy="241200"/>
          </a:xfrm>
          <a:prstGeom prst="rect">
            <a:avLst/>
          </a:prstGeom>
        </p:spPr>
      </p:pic>
      <p:pic>
        <p:nvPicPr>
          <p:cNvPr id="19" name="그래픽 18" descr="배지 6 단색으로 채워진">
            <a:extLst>
              <a:ext uri="{FF2B5EF4-FFF2-40B4-BE49-F238E27FC236}">
                <a16:creationId xmlns:a16="http://schemas.microsoft.com/office/drawing/2014/main" id="{B4B3C4E6-E90A-4BB1-B841-F40CEBFAA7B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5961" y="6009142"/>
            <a:ext cx="241200" cy="241200"/>
          </a:xfrm>
          <a:prstGeom prst="rect">
            <a:avLst/>
          </a:prstGeom>
        </p:spPr>
      </p:pic>
      <p:pic>
        <p:nvPicPr>
          <p:cNvPr id="21" name="그래픽 20" descr="배지 7 단색으로 채워진">
            <a:extLst>
              <a:ext uri="{FF2B5EF4-FFF2-40B4-BE49-F238E27FC236}">
                <a16:creationId xmlns:a16="http://schemas.microsoft.com/office/drawing/2014/main" id="{ECF7A658-03A0-4D6B-98D0-07114F937354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87586" y="6414701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4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그룹 386"/>
          <p:cNvGrpSpPr/>
          <p:nvPr/>
        </p:nvGrpSpPr>
        <p:grpSpPr>
          <a:xfrm>
            <a:off x="4562384" y="1042128"/>
            <a:ext cx="3593106" cy="5815872"/>
            <a:chOff x="6855227" y="883537"/>
            <a:chExt cx="3375064" cy="5882547"/>
          </a:xfrm>
        </p:grpSpPr>
        <p:pic>
          <p:nvPicPr>
            <p:cNvPr id="385" name="그림 38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855227" y="883537"/>
              <a:ext cx="3375064" cy="5882547"/>
            </a:xfrm>
            <a:prstGeom prst="rect">
              <a:avLst/>
            </a:prstGeom>
          </p:spPr>
        </p:pic>
        <p:sp>
          <p:nvSpPr>
            <p:cNvPr id="378" name="타원 377"/>
            <p:cNvSpPr/>
            <p:nvPr/>
          </p:nvSpPr>
          <p:spPr>
            <a:xfrm>
              <a:off x="8126702" y="5988687"/>
              <a:ext cx="169077" cy="182064"/>
            </a:xfrm>
            <a:prstGeom prst="ellipse">
              <a:avLst/>
            </a:prstGeom>
            <a:solidFill>
              <a:srgbClr val="425059">
                <a:alpha val="100000"/>
              </a:srgbClr>
            </a:solidFill>
            <a:ln w="12700" cap="flat" cmpd="sng" algn="ctr">
              <a:solidFill>
                <a:srgbClr val="425059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나눔스퀘어 Light"/>
                  <a:cs typeface="Arial"/>
                </a:rPr>
                <a:t>4</a:t>
              </a:r>
            </a:p>
          </p:txBody>
        </p:sp>
      </p:grpSp>
      <p:pic>
        <p:nvPicPr>
          <p:cNvPr id="383" name="그림 3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21355"/>
            <a:ext cx="4662659" cy="58366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회원탈퇴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486263"/>
              </p:ext>
            </p:extLst>
          </p:nvPr>
        </p:nvGraphicFramePr>
        <p:xfrm>
          <a:off x="8155490" y="1525933"/>
          <a:ext cx="3718395" cy="4518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50"/>
                        <a:t>라디오버튼 여러개 클릭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50" dirty="0"/>
                        <a:t>비밀번호 입력 텍스트 박스</a:t>
                      </a:r>
                    </a:p>
                    <a:p>
                      <a:pPr algn="l" latinLnBrk="1"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 입력 필수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비밀번호 일치 확인 후 회원탈퇴 승인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메인페이지로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1248012" y="4434854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3144750" y="6044693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2783923" y="646282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D0742B1-61B7-4F29-AD6F-203D1680C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" y="968346"/>
            <a:ext cx="6081969" cy="59009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주문 배송 조회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D69310-A932-474A-B56F-A93565271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12028"/>
              </p:ext>
            </p:extLst>
          </p:nvPr>
        </p:nvGraphicFramePr>
        <p:xfrm>
          <a:off x="7986716" y="1518462"/>
          <a:ext cx="3718440" cy="48007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83559618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72830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49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회원성함</a:t>
                      </a:r>
                      <a:r>
                        <a:rPr lang="ko-KR" altLang="en-US" sz="1050" dirty="0"/>
                        <a:t> 표시</a:t>
                      </a:r>
                      <a:r>
                        <a:rPr lang="en-US" altLang="ko-KR" sz="1050" dirty="0"/>
                        <a:t>+</a:t>
                      </a:r>
                      <a:r>
                        <a:rPr lang="ko-KR" altLang="en-US" sz="1050" dirty="0"/>
                        <a:t>등급표시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25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기간조회 </a:t>
                      </a:r>
                      <a:endParaRPr lang="en-US" altLang="ko-KR" sz="1050" dirty="0"/>
                    </a:p>
                    <a:p>
                      <a:pPr algn="l" latinLnBrk="1"/>
                      <a:r>
                        <a:rPr lang="en-US" altLang="ko-KR" sz="1050" dirty="0"/>
                        <a:t>- 1</a:t>
                      </a:r>
                      <a:r>
                        <a:rPr lang="ko-KR" altLang="en-US" sz="1050" dirty="0"/>
                        <a:t>주일</a:t>
                      </a:r>
                      <a:r>
                        <a:rPr lang="en-US" altLang="ko-KR" sz="1050" dirty="0"/>
                        <a:t>, 1</a:t>
                      </a:r>
                      <a:r>
                        <a:rPr lang="ko-KR" altLang="en-US" sz="1050" dirty="0"/>
                        <a:t>개월</a:t>
                      </a:r>
                      <a:r>
                        <a:rPr lang="en-US" altLang="ko-KR" sz="1050" dirty="0"/>
                        <a:t>, 3</a:t>
                      </a:r>
                      <a:r>
                        <a:rPr lang="ko-KR" altLang="en-US" sz="1050" dirty="0"/>
                        <a:t>개월 단위 검색 </a:t>
                      </a:r>
                      <a:endParaRPr lang="en-US" altLang="ko-KR" sz="1050" dirty="0"/>
                    </a:p>
                    <a:p>
                      <a:pPr algn="l" latinLnBrk="1"/>
                      <a:r>
                        <a:rPr lang="en-US" altLang="ko-KR" sz="1050" dirty="0"/>
                        <a:t>- </a:t>
                      </a:r>
                      <a:r>
                        <a:rPr lang="ko-KR" altLang="en-US" sz="1050" dirty="0"/>
                        <a:t>날짜 상세검색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30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도서 조건 검색 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 </a:t>
                      </a:r>
                      <a:r>
                        <a:rPr lang="ko-KR" altLang="en-US" sz="1050" dirty="0"/>
                        <a:t>도서명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 err="1"/>
                        <a:t>작가명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주문번호를 통해 검색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8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조건 검색 조회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63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배송완료 상태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주문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배송조회 </a:t>
                      </a:r>
                      <a:r>
                        <a:rPr lang="en-US" altLang="ko-KR" sz="1050" dirty="0"/>
                        <a:t>&gt; </a:t>
                      </a:r>
                      <a:r>
                        <a:rPr lang="ko-KR" altLang="en-US" sz="1050" dirty="0"/>
                        <a:t>배송정보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98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/>
                        <a:t>배송중</a:t>
                      </a:r>
                      <a:r>
                        <a:rPr lang="ko-KR" altLang="en-US" sz="1050" dirty="0"/>
                        <a:t> 상태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주문내역 확인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51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주문취소 작성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13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9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31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82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075273"/>
                  </a:ext>
                </a:extLst>
              </a:tr>
            </a:tbl>
          </a:graphicData>
        </a:graphic>
      </p:graphicFrame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1EA65AF8-CE4E-40D7-A11F-2195B793E9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93" y="1813984"/>
            <a:ext cx="241200" cy="241200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46775702-C92F-4464-B7C4-F771F243F4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93" y="2664716"/>
            <a:ext cx="241200" cy="241200"/>
          </a:xfrm>
          <a:prstGeom prst="rect">
            <a:avLst/>
          </a:prstGeom>
        </p:spPr>
      </p:pic>
      <p:pic>
        <p:nvPicPr>
          <p:cNvPr id="12" name="그래픽 11" descr="배지 3 단색으로 채워진">
            <a:extLst>
              <a:ext uri="{FF2B5EF4-FFF2-40B4-BE49-F238E27FC236}">
                <a16:creationId xmlns:a16="http://schemas.microsoft.com/office/drawing/2014/main" id="{B31F8430-5B9A-41CE-ACB6-4808D01C84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793" y="3167035"/>
            <a:ext cx="241200" cy="241200"/>
          </a:xfrm>
          <a:prstGeom prst="rect">
            <a:avLst/>
          </a:prstGeom>
        </p:spPr>
      </p:pic>
      <p:pic>
        <p:nvPicPr>
          <p:cNvPr id="14" name="그래픽 13" descr="배지 4 단색으로 채워진">
            <a:extLst>
              <a:ext uri="{FF2B5EF4-FFF2-40B4-BE49-F238E27FC236}">
                <a16:creationId xmlns:a16="http://schemas.microsoft.com/office/drawing/2014/main" id="{CD72EDF6-81F3-4AD6-8C27-9DD49DE940D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5666" y="2808716"/>
            <a:ext cx="241200" cy="241200"/>
          </a:xfrm>
          <a:prstGeom prst="rect">
            <a:avLst/>
          </a:prstGeom>
        </p:spPr>
      </p:pic>
      <p:pic>
        <p:nvPicPr>
          <p:cNvPr id="16" name="그래픽 15" descr="배지 5 단색으로 채워진">
            <a:extLst>
              <a:ext uri="{FF2B5EF4-FFF2-40B4-BE49-F238E27FC236}">
                <a16:creationId xmlns:a16="http://schemas.microsoft.com/office/drawing/2014/main" id="{BF6D605A-4A08-4FF9-B2BD-C569B05E8F1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9425" y="5085846"/>
            <a:ext cx="241200" cy="241200"/>
          </a:xfrm>
          <a:prstGeom prst="rect">
            <a:avLst/>
          </a:prstGeom>
        </p:spPr>
      </p:pic>
      <p:pic>
        <p:nvPicPr>
          <p:cNvPr id="11" name="그래픽 10" descr="배지 6 단색으로 채워진">
            <a:extLst>
              <a:ext uri="{FF2B5EF4-FFF2-40B4-BE49-F238E27FC236}">
                <a16:creationId xmlns:a16="http://schemas.microsoft.com/office/drawing/2014/main" id="{E03C3C53-B3B9-44F2-BAA4-88F99856E5E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58381" y="5805892"/>
            <a:ext cx="241200" cy="241200"/>
          </a:xfrm>
          <a:prstGeom prst="rect">
            <a:avLst/>
          </a:prstGeom>
        </p:spPr>
      </p:pic>
      <p:pic>
        <p:nvPicPr>
          <p:cNvPr id="15" name="그래픽 14" descr="배지 7 단색으로 채워진">
            <a:extLst>
              <a:ext uri="{FF2B5EF4-FFF2-40B4-BE49-F238E27FC236}">
                <a16:creationId xmlns:a16="http://schemas.microsoft.com/office/drawing/2014/main" id="{74258A1F-DD6B-4F67-A707-089532EB5B43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58381" y="6207420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4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B8565FA-A14A-4D0E-A62B-C4EF3409B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" y="1016935"/>
            <a:ext cx="5986452" cy="60144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주문 취소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5995845" y="1016935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D69310-A932-474A-B56F-A93565271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19026"/>
              </p:ext>
            </p:extLst>
          </p:nvPr>
        </p:nvGraphicFramePr>
        <p:xfrm>
          <a:off x="7972734" y="1724158"/>
          <a:ext cx="3718440" cy="4600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83559618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72830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49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취소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반품 카테고리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25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주문정보화면</a:t>
                      </a:r>
                      <a:endParaRPr lang="en-US" altLang="ko-KR" sz="105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50" dirty="0"/>
                        <a:t>주문일시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주문번호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도서명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저자명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수량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가격</a:t>
                      </a: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30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취소사유선택</a:t>
                      </a:r>
                      <a:endParaRPr lang="en-US" altLang="ko-KR" sz="105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/>
                        <a:t>드롭다운 박스 로 취소사유 선택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8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환불정보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63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취소버튼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98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확인버튼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 버튼 </a:t>
                      </a:r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주문배송 조회 페이지 이동</a:t>
                      </a: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51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13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9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31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82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075273"/>
                  </a:ext>
                </a:extLst>
              </a:tr>
            </a:tbl>
          </a:graphicData>
        </a:graphic>
      </p:graphicFrame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1EA65AF8-CE4E-40D7-A11F-2195B793E9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994" y="1504084"/>
            <a:ext cx="241200" cy="241200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46775702-C92F-4464-B7C4-F771F243F4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471" y="1989383"/>
            <a:ext cx="241200" cy="241200"/>
          </a:xfrm>
          <a:prstGeom prst="rect">
            <a:avLst/>
          </a:prstGeom>
        </p:spPr>
      </p:pic>
      <p:pic>
        <p:nvPicPr>
          <p:cNvPr id="12" name="그래픽 11" descr="배지 3 단색으로 채워진">
            <a:extLst>
              <a:ext uri="{FF2B5EF4-FFF2-40B4-BE49-F238E27FC236}">
                <a16:creationId xmlns:a16="http://schemas.microsoft.com/office/drawing/2014/main" id="{B31F8430-5B9A-41CE-ACB6-4808D01C84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3607" y="3095403"/>
            <a:ext cx="241200" cy="241200"/>
          </a:xfrm>
          <a:prstGeom prst="rect">
            <a:avLst/>
          </a:prstGeom>
        </p:spPr>
      </p:pic>
      <p:pic>
        <p:nvPicPr>
          <p:cNvPr id="14" name="그래픽 13" descr="배지 4 단색으로 채워진">
            <a:extLst>
              <a:ext uri="{FF2B5EF4-FFF2-40B4-BE49-F238E27FC236}">
                <a16:creationId xmlns:a16="http://schemas.microsoft.com/office/drawing/2014/main" id="{CD72EDF6-81F3-4AD6-8C27-9DD49DE940D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149" y="4024178"/>
            <a:ext cx="241200" cy="241200"/>
          </a:xfrm>
          <a:prstGeom prst="rect">
            <a:avLst/>
          </a:prstGeom>
        </p:spPr>
      </p:pic>
      <p:pic>
        <p:nvPicPr>
          <p:cNvPr id="16" name="그래픽 15" descr="배지 5 단색으로 채워진">
            <a:extLst>
              <a:ext uri="{FF2B5EF4-FFF2-40B4-BE49-F238E27FC236}">
                <a16:creationId xmlns:a16="http://schemas.microsoft.com/office/drawing/2014/main" id="{BF6D605A-4A08-4FF9-B2BD-C569B05E8F1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2739" y="6354267"/>
            <a:ext cx="241200" cy="241200"/>
          </a:xfrm>
          <a:prstGeom prst="rect">
            <a:avLst/>
          </a:prstGeom>
        </p:spPr>
      </p:pic>
      <p:pic>
        <p:nvPicPr>
          <p:cNvPr id="11" name="그래픽 10" descr="배지 6 단색으로 채워진">
            <a:extLst>
              <a:ext uri="{FF2B5EF4-FFF2-40B4-BE49-F238E27FC236}">
                <a16:creationId xmlns:a16="http://schemas.microsoft.com/office/drawing/2014/main" id="{E03C3C53-B3B9-44F2-BAA4-88F99856E5E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00324" y="6374546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EED673-AC03-4959-A440-A2B1310A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3" y="1149531"/>
            <a:ext cx="5141674" cy="53027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주문 취소 확인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D69310-A932-474A-B56F-A93565271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428649"/>
              </p:ext>
            </p:extLst>
          </p:nvPr>
        </p:nvGraphicFramePr>
        <p:xfrm>
          <a:off x="8032767" y="1648084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83559618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72830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49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메인페이지</a:t>
                      </a:r>
                      <a:r>
                        <a:rPr lang="ko-KR" altLang="en-US" sz="1050" dirty="0"/>
                        <a:t> 이동</a:t>
                      </a: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255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반품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취소 조회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30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68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63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98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51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13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49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31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82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075273"/>
                  </a:ext>
                </a:extLst>
              </a:tr>
            </a:tbl>
          </a:graphicData>
        </a:graphic>
      </p:graphicFrame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1EA65AF8-CE4E-40D7-A11F-2195B793E9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9124" y="4717770"/>
            <a:ext cx="241200" cy="241200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46775702-C92F-4464-B7C4-F771F243F4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8108" y="4717770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5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– UI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흐름도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F2B656-7709-431E-91BE-02CB6B517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1" y="956928"/>
            <a:ext cx="11204217" cy="56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6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취소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반품 조회 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32B27B-10C6-45E1-9BC3-743BE31A9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37786"/>
              </p:ext>
            </p:extLst>
          </p:nvPr>
        </p:nvGraphicFramePr>
        <p:xfrm>
          <a:off x="7959220" y="1603782"/>
          <a:ext cx="3718440" cy="4518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주문 취소 내역 조회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주문 반품 내역 조회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접수일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사유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상품명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처리상태 등 표시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내역화면 출력 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 내역 </a:t>
                      </a:r>
                      <a:r>
                        <a:rPr lang="ko-KR" altLang="en-US" sz="1050" dirty="0" err="1"/>
                        <a:t>없을시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빨간글씨로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알림문구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65AF611-8731-4571-B105-5E662C871C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28" y="956928"/>
            <a:ext cx="3702712" cy="5812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FA162B-5E3D-4AE3-A190-5F78546E8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9733"/>
          <a:stretch/>
        </p:blipFill>
        <p:spPr>
          <a:xfrm>
            <a:off x="3814197" y="1522570"/>
            <a:ext cx="4028823" cy="5246824"/>
          </a:xfrm>
          <a:prstGeom prst="rect">
            <a:avLst/>
          </a:prstGeom>
        </p:spPr>
      </p:pic>
      <p:pic>
        <p:nvPicPr>
          <p:cNvPr id="9" name="그래픽 8" descr="배지 1 단색으로 채워진">
            <a:extLst>
              <a:ext uri="{FF2B5EF4-FFF2-40B4-BE49-F238E27FC236}">
                <a16:creationId xmlns:a16="http://schemas.microsoft.com/office/drawing/2014/main" id="{E967B049-BE4B-4097-997A-362DF16001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616" y="2419986"/>
            <a:ext cx="241200" cy="241200"/>
          </a:xfrm>
          <a:prstGeom prst="rect">
            <a:avLst/>
          </a:prstGeom>
        </p:spPr>
      </p:pic>
      <p:pic>
        <p:nvPicPr>
          <p:cNvPr id="11" name="그래픽 10" descr="배지 단색으로 채워진">
            <a:extLst>
              <a:ext uri="{FF2B5EF4-FFF2-40B4-BE49-F238E27FC236}">
                <a16:creationId xmlns:a16="http://schemas.microsoft.com/office/drawing/2014/main" id="{74068062-25FD-44DA-9AF5-6DAB632ADF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2180" y="2419986"/>
            <a:ext cx="241200" cy="241200"/>
          </a:xfrm>
          <a:prstGeom prst="rect">
            <a:avLst/>
          </a:prstGeom>
        </p:spPr>
      </p:pic>
      <p:pic>
        <p:nvPicPr>
          <p:cNvPr id="13" name="그래픽 12" descr="배지 3 단색으로 채워진">
            <a:extLst>
              <a:ext uri="{FF2B5EF4-FFF2-40B4-BE49-F238E27FC236}">
                <a16:creationId xmlns:a16="http://schemas.microsoft.com/office/drawing/2014/main" id="{93203423-BFC0-417A-ACD6-014C3C35170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3571" y="3221630"/>
            <a:ext cx="241200" cy="241200"/>
          </a:xfrm>
          <a:prstGeom prst="rect">
            <a:avLst/>
          </a:prstGeom>
        </p:spPr>
      </p:pic>
      <p:pic>
        <p:nvPicPr>
          <p:cNvPr id="15" name="그래픽 14" descr="배지 4 단색으로 채워진">
            <a:extLst>
              <a:ext uri="{FF2B5EF4-FFF2-40B4-BE49-F238E27FC236}">
                <a16:creationId xmlns:a16="http://schemas.microsoft.com/office/drawing/2014/main" id="{F4C2F032-AAD9-409D-AA37-A4B8B712B03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77373" y="3965982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–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배송지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관리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BC4BCD-133F-4D8A-9CA3-481E86A26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080326"/>
              </p:ext>
            </p:extLst>
          </p:nvPr>
        </p:nvGraphicFramePr>
        <p:xfrm>
          <a:off x="8284002" y="1800740"/>
          <a:ext cx="3718440" cy="4559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배송지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추가클릭시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추가창</a:t>
                      </a:r>
                      <a:r>
                        <a:rPr lang="ko-KR" altLang="en-US" sz="1050" dirty="0"/>
                        <a:t> 팝업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수정 하기</a:t>
                      </a:r>
                      <a:endParaRPr lang="en-US" altLang="ko-KR" sz="1050" dirty="0"/>
                    </a:p>
                    <a:p>
                      <a:pPr algn="l" latinLnBrk="1"/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수정완료창 팝업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삭제 하기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삭제완료창 팝업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선택 삭제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주소검색창 팝업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8362C96-61CC-49FB-B537-3523DFFE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928"/>
            <a:ext cx="5549462" cy="57457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82F6E7-C829-45B6-A269-C8FC7D00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787" y="2357718"/>
            <a:ext cx="3236696" cy="4322872"/>
          </a:xfrm>
          <a:prstGeom prst="rect">
            <a:avLst/>
          </a:prstGeom>
        </p:spPr>
      </p:pic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8435598F-AAF3-46C2-833D-254B6EFD4B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9318" y="2448716"/>
            <a:ext cx="241200" cy="241200"/>
          </a:xfrm>
          <a:prstGeom prst="rect">
            <a:avLst/>
          </a:prstGeom>
        </p:spPr>
      </p:pic>
      <p:pic>
        <p:nvPicPr>
          <p:cNvPr id="10" name="그래픽 9" descr="배지 단색으로 채워진">
            <a:extLst>
              <a:ext uri="{FF2B5EF4-FFF2-40B4-BE49-F238E27FC236}">
                <a16:creationId xmlns:a16="http://schemas.microsoft.com/office/drawing/2014/main" id="{B7ECD63D-61E4-4357-ACAB-DFAF43A4A6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8246" y="3751800"/>
            <a:ext cx="241200" cy="241200"/>
          </a:xfrm>
          <a:prstGeom prst="rect">
            <a:avLst/>
          </a:prstGeom>
        </p:spPr>
      </p:pic>
      <p:pic>
        <p:nvPicPr>
          <p:cNvPr id="12" name="그래픽 11" descr="배지 3 단색으로 채워진">
            <a:extLst>
              <a:ext uri="{FF2B5EF4-FFF2-40B4-BE49-F238E27FC236}">
                <a16:creationId xmlns:a16="http://schemas.microsoft.com/office/drawing/2014/main" id="{D76C7690-9552-411B-A95E-BBDE59C3AE2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8001" y="4260200"/>
            <a:ext cx="241200" cy="241200"/>
          </a:xfrm>
          <a:prstGeom prst="rect">
            <a:avLst/>
          </a:prstGeom>
        </p:spPr>
      </p:pic>
      <p:pic>
        <p:nvPicPr>
          <p:cNvPr id="14" name="그래픽 13" descr="배지 4 단색으로 채워진">
            <a:extLst>
              <a:ext uri="{FF2B5EF4-FFF2-40B4-BE49-F238E27FC236}">
                <a16:creationId xmlns:a16="http://schemas.microsoft.com/office/drawing/2014/main" id="{26D8E8BC-D66D-427B-A8A1-7197FD3FD37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8262" y="3104525"/>
            <a:ext cx="241200" cy="241200"/>
          </a:xfrm>
          <a:prstGeom prst="rect">
            <a:avLst/>
          </a:prstGeom>
        </p:spPr>
      </p:pic>
      <p:pic>
        <p:nvPicPr>
          <p:cNvPr id="16" name="그래픽 15" descr="배지 5 단색으로 채워진">
            <a:extLst>
              <a:ext uri="{FF2B5EF4-FFF2-40B4-BE49-F238E27FC236}">
                <a16:creationId xmlns:a16="http://schemas.microsoft.com/office/drawing/2014/main" id="{15874C22-EDDE-44DF-B1B0-5FBE6E8EEE7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32401" y="4159154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0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–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오늘 본 상품 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DE5CAA-4396-4F10-BB44-6404DB837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057321"/>
              </p:ext>
            </p:extLst>
          </p:nvPr>
        </p:nvGraphicFramePr>
        <p:xfrm>
          <a:off x="8000939" y="1598697"/>
          <a:ext cx="3718440" cy="464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체크박스클릭과 같이 쓰임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latinLnBrk="1"/>
                      <a:r>
                        <a:rPr lang="ko-KR" altLang="en-US" sz="1050" dirty="0"/>
                        <a:t>전체선택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장바구니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 err="1"/>
                        <a:t>바로구매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전체삭제 버튼 기능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상품 이미지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상품 </a:t>
                      </a:r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상품상세페이지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상품 내용</a:t>
                      </a:r>
                      <a:endParaRPr lang="en-US" altLang="ko-KR" sz="1050" dirty="0"/>
                    </a:p>
                    <a:p>
                      <a:pPr algn="l" latinLnBrk="1"/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 err="1"/>
                        <a:t>제목클릭시</a:t>
                      </a:r>
                      <a:r>
                        <a:rPr lang="ko-KR" altLang="en-US" sz="1050" dirty="0"/>
                        <a:t> 상품상세페이지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페이지 순서 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한화면당 최대 </a:t>
                      </a:r>
                      <a:r>
                        <a:rPr lang="en-US" altLang="ko-KR" sz="1050" dirty="0"/>
                        <a:t>5</a:t>
                      </a:r>
                      <a:r>
                        <a:rPr lang="ko-KR" altLang="en-US" sz="1050" dirty="0"/>
                        <a:t>개 정도 </a:t>
                      </a:r>
                      <a:r>
                        <a:rPr lang="ko-KR" altLang="en-US" sz="1050" dirty="0" err="1"/>
                        <a:t>보여짐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BE92BFB-259A-4723-AA7F-77EEA9FB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9" y="987763"/>
            <a:ext cx="5348509" cy="5714938"/>
          </a:xfrm>
          <a:prstGeom prst="rect">
            <a:avLst/>
          </a:prstGeom>
        </p:spPr>
      </p:pic>
      <p:pic>
        <p:nvPicPr>
          <p:cNvPr id="7" name="그래픽 6" descr="배지 1 단색으로 채워진">
            <a:extLst>
              <a:ext uri="{FF2B5EF4-FFF2-40B4-BE49-F238E27FC236}">
                <a16:creationId xmlns:a16="http://schemas.microsoft.com/office/drawing/2014/main" id="{A39E9279-5065-4787-8F0A-6522260B4B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325" y="1395424"/>
            <a:ext cx="241200" cy="241200"/>
          </a:xfrm>
          <a:prstGeom prst="rect">
            <a:avLst/>
          </a:prstGeom>
        </p:spPr>
      </p:pic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4F90E53B-C15B-4EBB-8312-44B6840311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6713" y="2285485"/>
            <a:ext cx="241200" cy="241200"/>
          </a:xfrm>
          <a:prstGeom prst="rect">
            <a:avLst/>
          </a:prstGeom>
        </p:spPr>
      </p:pic>
      <p:pic>
        <p:nvPicPr>
          <p:cNvPr id="11" name="그래픽 10" descr="배지 3 단색으로 채워진">
            <a:extLst>
              <a:ext uri="{FF2B5EF4-FFF2-40B4-BE49-F238E27FC236}">
                <a16:creationId xmlns:a16="http://schemas.microsoft.com/office/drawing/2014/main" id="{2A4BCDC4-7345-43A8-A610-286CD1E7484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347" y="2440140"/>
            <a:ext cx="241200" cy="241200"/>
          </a:xfrm>
          <a:prstGeom prst="rect">
            <a:avLst/>
          </a:prstGeom>
        </p:spPr>
      </p:pic>
      <p:pic>
        <p:nvPicPr>
          <p:cNvPr id="13" name="그래픽 12" descr="배지 4 단색으로 채워진">
            <a:extLst>
              <a:ext uri="{FF2B5EF4-FFF2-40B4-BE49-F238E27FC236}">
                <a16:creationId xmlns:a16="http://schemas.microsoft.com/office/drawing/2014/main" id="{CB63F6FE-19AC-4FC2-A5BB-FDF57987375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1616" y="6021572"/>
            <a:ext cx="241200" cy="241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D24352-CF26-46FE-A2BA-ACFB8F6D4610}"/>
              </a:ext>
            </a:extLst>
          </p:cNvPr>
          <p:cNvSpPr/>
          <p:nvPr/>
        </p:nvSpPr>
        <p:spPr>
          <a:xfrm>
            <a:off x="2439812" y="1606172"/>
            <a:ext cx="2652141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10875DD-F56B-4A6F-93C3-00A1242E937C}"/>
              </a:ext>
            </a:extLst>
          </p:cNvPr>
          <p:cNvSpPr/>
          <p:nvPr/>
        </p:nvSpPr>
        <p:spPr>
          <a:xfrm>
            <a:off x="2132445" y="6095741"/>
            <a:ext cx="340784" cy="241200"/>
          </a:xfrm>
          <a:prstGeom prst="roundRect">
            <a:avLst/>
          </a:prstGeom>
          <a:solidFill>
            <a:srgbClr val="F9D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21260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그림 38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80017"/>
            <a:ext cx="4326728" cy="5788827"/>
          </a:xfrm>
          <a:prstGeom prst="rect">
            <a:avLst/>
          </a:prstGeom>
        </p:spPr>
      </p:pic>
      <p:pic>
        <p:nvPicPr>
          <p:cNvPr id="383" name="그림 3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0314" y="925117"/>
            <a:ext cx="3946368" cy="604128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쿠폰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/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적립금 조회 </a:t>
            </a:r>
          </a:p>
        </p:txBody>
      </p:sp>
      <p:sp>
        <p:nvSpPr>
          <p:cNvPr id="350" name="자유형: 도형 349"/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/>
        </p:nvGraphicFramePr>
        <p:xfrm>
          <a:off x="8319665" y="1629234"/>
          <a:ext cx="3718395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50"/>
                        <a:t>체크박스 체크시 목록 택1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50"/>
                        <a:t>버튼 클릭시 체크된 목록 삭제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목록 전체 삭제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628313" y="3884011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3362793" y="2739633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3885609" y="2744633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보관함 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B3EFDE2-766F-4F10-B223-49FB0E4F9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384288"/>
              </p:ext>
            </p:extLst>
          </p:nvPr>
        </p:nvGraphicFramePr>
        <p:xfrm>
          <a:off x="8000939" y="1668403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4073177795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68087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3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상품이미지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도서명 </a:t>
                      </a:r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상품상세페이지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3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판매가격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5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장바구니 페이지 이동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선택구매 가능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결제창으로 이동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선택구매 가능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1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체크박스 이용한 선택삭제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전체삭제 가능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페이지 화면 최대 </a:t>
                      </a:r>
                      <a:r>
                        <a:rPr lang="en-US" altLang="ko-KR" sz="1050" dirty="0"/>
                        <a:t>5</a:t>
                      </a:r>
                      <a:r>
                        <a:rPr lang="ko-KR" altLang="en-US" sz="1050" dirty="0"/>
                        <a:t>개 정도 보여줌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8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27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96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74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890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199703"/>
                  </a:ext>
                </a:extLst>
              </a:tr>
            </a:tbl>
          </a:graphicData>
        </a:graphic>
      </p:graphicFrame>
      <p:pic>
        <p:nvPicPr>
          <p:cNvPr id="6" name="그림 5" descr="테이블이(가) ㅇㄹ사진&#10;&#10;자동 생성된 설명">
            <a:extLst>
              <a:ext uri="{FF2B5EF4-FFF2-40B4-BE49-F238E27FC236}">
                <a16:creationId xmlns:a16="http://schemas.microsoft.com/office/drawing/2014/main" id="{00943207-110C-495E-BE65-61309DFA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927"/>
            <a:ext cx="6770140" cy="59010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1D21C3-D01A-4001-BE4C-313EEC343E17}"/>
              </a:ext>
            </a:extLst>
          </p:cNvPr>
          <p:cNvSpPr/>
          <p:nvPr/>
        </p:nvSpPr>
        <p:spPr>
          <a:xfrm>
            <a:off x="1524001" y="5845886"/>
            <a:ext cx="1030014" cy="24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9266B-2F1D-4105-84AC-F98E7C4B7B8F}"/>
              </a:ext>
            </a:extLst>
          </p:cNvPr>
          <p:cNvSpPr txBox="1"/>
          <p:nvPr/>
        </p:nvSpPr>
        <p:spPr>
          <a:xfrm flipH="1">
            <a:off x="1524001" y="5859849"/>
            <a:ext cx="1030014" cy="24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전체삭제</a:t>
            </a:r>
          </a:p>
        </p:txBody>
      </p:sp>
      <p:pic>
        <p:nvPicPr>
          <p:cNvPr id="10" name="그래픽 9" descr="배지 1 단색으로 채워진">
            <a:extLst>
              <a:ext uri="{FF2B5EF4-FFF2-40B4-BE49-F238E27FC236}">
                <a16:creationId xmlns:a16="http://schemas.microsoft.com/office/drawing/2014/main" id="{960CFCA2-CB45-44F5-9A1A-F4C4320B08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635" y="2816841"/>
            <a:ext cx="241200" cy="241200"/>
          </a:xfrm>
          <a:prstGeom prst="rect">
            <a:avLst/>
          </a:prstGeom>
        </p:spPr>
      </p:pic>
      <p:pic>
        <p:nvPicPr>
          <p:cNvPr id="12" name="그래픽 11" descr="배지 단색으로 채워진">
            <a:extLst>
              <a:ext uri="{FF2B5EF4-FFF2-40B4-BE49-F238E27FC236}">
                <a16:creationId xmlns:a16="http://schemas.microsoft.com/office/drawing/2014/main" id="{7A94BE3D-D465-409D-9CC1-A615A7409C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9649" y="2346573"/>
            <a:ext cx="241200" cy="241200"/>
          </a:xfrm>
          <a:prstGeom prst="rect">
            <a:avLst/>
          </a:prstGeom>
        </p:spPr>
      </p:pic>
      <p:pic>
        <p:nvPicPr>
          <p:cNvPr id="14" name="그래픽 13" descr="배지 3 단색으로 채워진">
            <a:extLst>
              <a:ext uri="{FF2B5EF4-FFF2-40B4-BE49-F238E27FC236}">
                <a16:creationId xmlns:a16="http://schemas.microsoft.com/office/drawing/2014/main" id="{ABA2CD04-C992-443A-8448-C27D612037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5226" y="2816841"/>
            <a:ext cx="241200" cy="241200"/>
          </a:xfrm>
          <a:prstGeom prst="rect">
            <a:avLst/>
          </a:prstGeom>
        </p:spPr>
      </p:pic>
      <p:pic>
        <p:nvPicPr>
          <p:cNvPr id="16" name="그래픽 15" descr="배지 4 단색으로 채워진">
            <a:extLst>
              <a:ext uri="{FF2B5EF4-FFF2-40B4-BE49-F238E27FC236}">
                <a16:creationId xmlns:a16="http://schemas.microsoft.com/office/drawing/2014/main" id="{ED19F226-8540-44AF-B9F8-88DCC6CBA79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5226" y="3311722"/>
            <a:ext cx="241200" cy="241200"/>
          </a:xfrm>
          <a:prstGeom prst="rect">
            <a:avLst/>
          </a:prstGeom>
        </p:spPr>
      </p:pic>
      <p:pic>
        <p:nvPicPr>
          <p:cNvPr id="18" name="그래픽 17" descr="배지 5 단색으로 채워진">
            <a:extLst>
              <a:ext uri="{FF2B5EF4-FFF2-40B4-BE49-F238E27FC236}">
                <a16:creationId xmlns:a16="http://schemas.microsoft.com/office/drawing/2014/main" id="{94FCAB72-569C-4A67-9067-DAC40C682EF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602" y="5653737"/>
            <a:ext cx="241200" cy="241200"/>
          </a:xfrm>
          <a:prstGeom prst="rect">
            <a:avLst/>
          </a:prstGeom>
        </p:spPr>
      </p:pic>
      <p:pic>
        <p:nvPicPr>
          <p:cNvPr id="20" name="그래픽 19" descr="배지 6 단색으로 채워진">
            <a:extLst>
              <a:ext uri="{FF2B5EF4-FFF2-40B4-BE49-F238E27FC236}">
                <a16:creationId xmlns:a16="http://schemas.microsoft.com/office/drawing/2014/main" id="{59DD4BD6-ECE9-4EC6-8D0C-D45BBF95125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02129" y="5088936"/>
            <a:ext cx="241200" cy="2412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E9A989-53C9-4384-8863-59BCC2ADEE53}"/>
              </a:ext>
            </a:extLst>
          </p:cNvPr>
          <p:cNvSpPr/>
          <p:nvPr/>
        </p:nvSpPr>
        <p:spPr>
          <a:xfrm>
            <a:off x="2938692" y="5088936"/>
            <a:ext cx="190844" cy="347014"/>
          </a:xfrm>
          <a:prstGeom prst="roundRect">
            <a:avLst/>
          </a:prstGeom>
          <a:solidFill>
            <a:srgbClr val="F9D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635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그림 3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3832" y="990598"/>
            <a:ext cx="4199670" cy="5631107"/>
          </a:xfrm>
          <a:prstGeom prst="rect">
            <a:avLst/>
          </a:prstGeom>
        </p:spPr>
      </p:pic>
      <p:pic>
        <p:nvPicPr>
          <p:cNvPr id="385" name="그림 3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416" y="970659"/>
            <a:ext cx="4415163" cy="57180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나의 리뷰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(1)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479426"/>
              </p:ext>
            </p:extLst>
          </p:nvPr>
        </p:nvGraphicFramePr>
        <p:xfrm>
          <a:off x="7943708" y="1604408"/>
          <a:ext cx="3718395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50"/>
                        <a:t>클릭시 [작성 가능한 리뷰] 창이 나타남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50"/>
                        <a:t>버튼 클릭시 리뷰작성 창이 펼쳐짐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리뷰 작성 상세 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빈 별 클릭시 색이 채워진 별로 바뀜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체크박스 (체크 안하도 상관없음)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[작성한 리뷰]로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닫기 클릭시 리뷰 작성 창이 닫힘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[주문내역]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685439" y="1400114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3735505" y="2124652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374238" y="3663468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  <p:sp>
        <p:nvSpPr>
          <p:cNvPr id="378" name="타원 377"/>
          <p:cNvSpPr/>
          <p:nvPr/>
        </p:nvSpPr>
        <p:spPr>
          <a:xfrm>
            <a:off x="2206211" y="3429000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4</a:t>
            </a:r>
          </a:p>
        </p:txBody>
      </p:sp>
      <p:sp>
        <p:nvSpPr>
          <p:cNvPr id="379" name="타원 378"/>
          <p:cNvSpPr/>
          <p:nvPr/>
        </p:nvSpPr>
        <p:spPr>
          <a:xfrm>
            <a:off x="265231" y="5561060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5</a:t>
            </a:r>
          </a:p>
        </p:txBody>
      </p:sp>
      <p:sp>
        <p:nvSpPr>
          <p:cNvPr id="380" name="타원 379"/>
          <p:cNvSpPr/>
          <p:nvPr/>
        </p:nvSpPr>
        <p:spPr>
          <a:xfrm>
            <a:off x="1675986" y="5820353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6</a:t>
            </a:r>
          </a:p>
        </p:txBody>
      </p:sp>
      <p:sp>
        <p:nvSpPr>
          <p:cNvPr id="381" name="타원 380"/>
          <p:cNvSpPr/>
          <p:nvPr/>
        </p:nvSpPr>
        <p:spPr>
          <a:xfrm>
            <a:off x="7031783" y="5777402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8</a:t>
            </a:r>
          </a:p>
        </p:txBody>
      </p:sp>
      <p:sp>
        <p:nvSpPr>
          <p:cNvPr id="382" name="타원 381"/>
          <p:cNvSpPr/>
          <p:nvPr/>
        </p:nvSpPr>
        <p:spPr>
          <a:xfrm>
            <a:off x="4154604" y="3290936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591" y="1089966"/>
            <a:ext cx="7196865" cy="564382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나의 리뷰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(2)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</a:t>
            </a:r>
          </a:p>
        </p:txBody>
      </p:sp>
      <p:sp>
        <p:nvSpPr>
          <p:cNvPr id="350" name="자유형: 도형 349"/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/>
        </p:nvGraphicFramePr>
        <p:xfrm>
          <a:off x="8032767" y="1640710"/>
          <a:ext cx="3718395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50"/>
                        <a:t>클릭시 [작성한 리뷰] 창이 나타남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50"/>
                        <a:t>더보기 클릭시 상세 내용 펼쳐짐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펼쳐진 리뷰 상세 내용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닫기 클릭시 상세 내용 사라짐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글내용 수정가능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글내용 삭제가능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4368440" y="1516531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7026836" y="2910310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638821" y="4446638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  <p:sp>
        <p:nvSpPr>
          <p:cNvPr id="378" name="타원 377"/>
          <p:cNvSpPr/>
          <p:nvPr/>
        </p:nvSpPr>
        <p:spPr>
          <a:xfrm>
            <a:off x="7026836" y="4529852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4</a:t>
            </a:r>
          </a:p>
        </p:txBody>
      </p:sp>
      <p:sp>
        <p:nvSpPr>
          <p:cNvPr id="379" name="타원 378"/>
          <p:cNvSpPr/>
          <p:nvPr/>
        </p:nvSpPr>
        <p:spPr>
          <a:xfrm>
            <a:off x="5588647" y="5529312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5</a:t>
            </a:r>
          </a:p>
        </p:txBody>
      </p:sp>
      <p:sp>
        <p:nvSpPr>
          <p:cNvPr id="380" name="타원 379"/>
          <p:cNvSpPr/>
          <p:nvPr/>
        </p:nvSpPr>
        <p:spPr>
          <a:xfrm>
            <a:off x="6458596" y="5531428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그림 38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2212" y="972281"/>
            <a:ext cx="7024125" cy="588571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고객센터 메인 </a:t>
            </a:r>
          </a:p>
        </p:txBody>
      </p:sp>
      <p:sp>
        <p:nvSpPr>
          <p:cNvPr id="350" name="자유형: 도형 349"/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/>
        </p:nvGraphicFramePr>
        <p:xfrm>
          <a:off x="8032767" y="1640710"/>
          <a:ext cx="3718395" cy="464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50"/>
                        <a:t>FAQ</a:t>
                      </a:r>
                      <a:r>
                        <a:rPr lang="ko-KR" altLang="en-US" sz="1050"/>
                        <a:t>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50"/>
                        <a:t>1:1</a:t>
                      </a:r>
                      <a:r>
                        <a:rPr lang="ko-KR" altLang="en-US" sz="1050"/>
                        <a:t> 문의내역 조회 페이지로 이동</a:t>
                      </a:r>
                    </a:p>
                    <a:p>
                      <a:pPr>
                        <a:defRPr/>
                      </a:pPr>
                      <a:r>
                        <a:rPr lang="ko-KR" altLang="en-US" sz="1050"/>
                        <a:t> </a:t>
                      </a:r>
                      <a:r>
                        <a:rPr lang="en-US" altLang="ko-KR" sz="1050"/>
                        <a:t>-</a:t>
                      </a:r>
                      <a:r>
                        <a:rPr lang="ko-KR" altLang="en-US" sz="1050"/>
                        <a:t> 하위요소들 클릭시 각자의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공지사항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검색값 담아서 버튼 클릭시 </a:t>
                      </a:r>
                      <a:r>
                        <a:rPr lang="en-US" altLang="ko-KR" sz="1050"/>
                        <a:t>FAQ</a:t>
                      </a:r>
                      <a:r>
                        <a:rPr lang="ko-KR" altLang="en-US" sz="1050"/>
                        <a:t>페이지로 넘어가서 검색결과 출력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글 제목 우측 화살표 클릭시 글 열고 닫기 가능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050"/>
                        <a:t>-</a:t>
                      </a:r>
                      <a:r>
                        <a:rPr lang="ko-KR" altLang="en-US" sz="1050"/>
                        <a:t> 공지사항도 동일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 버튼 클릭 시 곧바로 해당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화살표 클릭시 공지사항 페이지로 이동</a:t>
                      </a:r>
                    </a:p>
                    <a:p>
                      <a:pPr>
                        <a:defRPr/>
                      </a:pPr>
                      <a:r>
                        <a:rPr lang="en-US" altLang="ko-KR" sz="1050"/>
                        <a:t>-</a:t>
                      </a:r>
                      <a:r>
                        <a:rPr lang="ko-KR" altLang="en-US" sz="1050"/>
                        <a:t> </a:t>
                      </a:r>
                      <a:r>
                        <a:rPr lang="en-US" altLang="ko-KR" sz="1050"/>
                        <a:t>FAQ, 1:1</a:t>
                      </a:r>
                      <a:r>
                        <a:rPr lang="ko-KR" altLang="en-US" sz="1050"/>
                        <a:t>문의도 동일</a:t>
                      </a:r>
                      <a:endParaRPr lang="en-US" altLang="ko-KR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325603" y="1453033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327671" y="1849487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331903" y="2594554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  <p:sp>
        <p:nvSpPr>
          <p:cNvPr id="378" name="타원 377"/>
          <p:cNvSpPr/>
          <p:nvPr/>
        </p:nvSpPr>
        <p:spPr>
          <a:xfrm>
            <a:off x="6096000" y="208231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4</a:t>
            </a:r>
          </a:p>
        </p:txBody>
      </p:sp>
      <p:sp>
        <p:nvSpPr>
          <p:cNvPr id="379" name="타원 378"/>
          <p:cNvSpPr/>
          <p:nvPr/>
        </p:nvSpPr>
        <p:spPr>
          <a:xfrm>
            <a:off x="7292564" y="278822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5</a:t>
            </a:r>
          </a:p>
        </p:txBody>
      </p:sp>
      <p:sp>
        <p:nvSpPr>
          <p:cNvPr id="380" name="타원 379"/>
          <p:cNvSpPr/>
          <p:nvPr/>
        </p:nvSpPr>
        <p:spPr>
          <a:xfrm>
            <a:off x="7274571" y="438101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6</a:t>
            </a:r>
          </a:p>
        </p:txBody>
      </p:sp>
      <p:sp>
        <p:nvSpPr>
          <p:cNvPr id="382" name="타원 381"/>
          <p:cNvSpPr/>
          <p:nvPr/>
        </p:nvSpPr>
        <p:spPr>
          <a:xfrm>
            <a:off x="3244438" y="577907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202" y="973666"/>
            <a:ext cx="6977573" cy="58843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 FAQ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</a:t>
            </a:r>
          </a:p>
        </p:txBody>
      </p:sp>
      <p:sp>
        <p:nvSpPr>
          <p:cNvPr id="350" name="자유형: 도형 349"/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/>
        </p:nvGraphicFramePr>
        <p:xfrm>
          <a:off x="8032767" y="1640710"/>
          <a:ext cx="3718395" cy="4559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검색값 담아서 검색한 화면으로 전달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50"/>
                        <a:t>[FAQ</a:t>
                      </a:r>
                      <a:r>
                        <a:rPr lang="ko-KR" altLang="en-US" sz="1050"/>
                        <a:t> 인기검색어</a:t>
                      </a:r>
                      <a:r>
                        <a:rPr lang="en-US" altLang="ko-KR" sz="1050"/>
                        <a:t>]</a:t>
                      </a:r>
                      <a:r>
                        <a:rPr lang="ko-KR" altLang="en-US" sz="1050"/>
                        <a:t> 중 원하는 단어 클릭시 해당 단어와 관련된 질문 화면으로 넘어감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글 제목 우측 화살표 클릭시 글 열고 닫기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1050"/>
                        <a:t>해당 번호 클릭시 페이지 이동</a:t>
                      </a:r>
                      <a:r>
                        <a:rPr lang="en-US" altLang="ko-KR" sz="1050"/>
                        <a:t>,</a:t>
                      </a:r>
                      <a:r>
                        <a:rPr lang="ko-KR" altLang="en-US" sz="1050"/>
                        <a:t> 화살표로 한페이지 또는 양끝으로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버튼 클릭시 해당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5649024" y="1580032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1798755" y="1881235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7189904" y="3039053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  <p:sp>
        <p:nvSpPr>
          <p:cNvPr id="378" name="타원 377"/>
          <p:cNvSpPr/>
          <p:nvPr/>
        </p:nvSpPr>
        <p:spPr>
          <a:xfrm>
            <a:off x="3634961" y="5574821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4</a:t>
            </a:r>
          </a:p>
        </p:txBody>
      </p:sp>
      <p:sp>
        <p:nvSpPr>
          <p:cNvPr id="379" name="타원 378"/>
          <p:cNvSpPr/>
          <p:nvPr/>
        </p:nvSpPr>
        <p:spPr>
          <a:xfrm>
            <a:off x="5122980" y="6397146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3857" y="965200"/>
            <a:ext cx="7074512" cy="58737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공지사항 </a:t>
            </a:r>
          </a:p>
        </p:txBody>
      </p:sp>
      <p:sp>
        <p:nvSpPr>
          <p:cNvPr id="350" name="자유형: 도형 349"/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/>
        </p:nvGraphicFramePr>
        <p:xfrm>
          <a:off x="8032767" y="1640710"/>
          <a:ext cx="3718395" cy="4518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50"/>
                        <a:t>글 목록 클릭시 세부내용 펼쳐짐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50"/>
                        <a:t>화살표 클릭시 펼쳐지는 세부내용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해당 번호 클릭시 페이지 이동, 화살표로 한페이지 또는 양끝으로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6728522" y="2521948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4665779" y="3852910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3676238" y="6129386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그림 38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016" y="973367"/>
            <a:ext cx="6786324" cy="58846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해쉬태그 검색 </a:t>
            </a:r>
          </a:p>
        </p:txBody>
      </p:sp>
      <p:sp>
        <p:nvSpPr>
          <p:cNvPr id="350" name="자유형: 도형 349"/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691244"/>
              </p:ext>
            </p:extLst>
          </p:nvPr>
        </p:nvGraphicFramePr>
        <p:xfrm>
          <a:off x="8032789" y="1522570"/>
          <a:ext cx="3718395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50"/>
                        <a:t>검색창에 해쉬태그 입력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50"/>
                        <a:t>버튼 클릭시 입력된 단어로 검색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단어 클릭시 관련된 도서상품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도서 클릭시 관련된 도서 상품 상세 페이지로 이동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 dirty="0"/>
                        <a:t>최대 </a:t>
                      </a:r>
                      <a:r>
                        <a:rPr lang="en-US" altLang="ko-KR" sz="1050" dirty="0"/>
                        <a:t>5</a:t>
                      </a:r>
                      <a:r>
                        <a:rPr lang="ko-KR" altLang="en-US" sz="1050" dirty="0"/>
                        <a:t> 까지 페이지 이동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" name="그래픽 12" descr="배지 1 단색으로 채워진">
            <a:extLst>
              <a:ext uri="{FF2B5EF4-FFF2-40B4-BE49-F238E27FC236}">
                <a16:creationId xmlns:a16="http://schemas.microsoft.com/office/drawing/2014/main" id="{1AD4B239-B49C-4CE9-B3ED-CE99E5C0DB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957" y="2378757"/>
            <a:ext cx="241200" cy="241200"/>
          </a:xfrm>
          <a:prstGeom prst="rect">
            <a:avLst/>
          </a:prstGeom>
        </p:spPr>
      </p:pic>
      <p:pic>
        <p:nvPicPr>
          <p:cNvPr id="15" name="그래픽 14" descr="배지 단색으로 채워진">
            <a:extLst>
              <a:ext uri="{FF2B5EF4-FFF2-40B4-BE49-F238E27FC236}">
                <a16:creationId xmlns:a16="http://schemas.microsoft.com/office/drawing/2014/main" id="{C67DF678-A282-4697-9931-5975225B04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8679" y="2378757"/>
            <a:ext cx="241200" cy="2412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A923BB03-925B-4FB6-B94A-8A05DC2AFA2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4482" y="2821910"/>
            <a:ext cx="241200" cy="241200"/>
          </a:xfrm>
          <a:prstGeom prst="rect">
            <a:avLst/>
          </a:prstGeom>
        </p:spPr>
      </p:pic>
      <p:pic>
        <p:nvPicPr>
          <p:cNvPr id="17" name="그래픽 16" descr="배지 4 단색으로 채워진">
            <a:extLst>
              <a:ext uri="{FF2B5EF4-FFF2-40B4-BE49-F238E27FC236}">
                <a16:creationId xmlns:a16="http://schemas.microsoft.com/office/drawing/2014/main" id="{D8ACA1FF-4B65-4D71-8408-FE3BE02D832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298" y="4655215"/>
            <a:ext cx="241200" cy="241200"/>
          </a:xfrm>
          <a:prstGeom prst="rect">
            <a:avLst/>
          </a:prstGeom>
        </p:spPr>
      </p:pic>
      <p:pic>
        <p:nvPicPr>
          <p:cNvPr id="18" name="그래픽 17" descr="배지 5 단색으로 채워진">
            <a:extLst>
              <a:ext uri="{FF2B5EF4-FFF2-40B4-BE49-F238E27FC236}">
                <a16:creationId xmlns:a16="http://schemas.microsoft.com/office/drawing/2014/main" id="{F506ABCD-6726-49C1-87A2-39AC6949371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93060" y="6566330"/>
            <a:ext cx="241200" cy="24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3912" y="1068916"/>
            <a:ext cx="6746090" cy="56726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 1:1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문의하기 </a:t>
            </a:r>
          </a:p>
        </p:txBody>
      </p:sp>
      <p:sp>
        <p:nvSpPr>
          <p:cNvPr id="350" name="자유형: 도형 349"/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/>
        </p:nvGraphicFramePr>
        <p:xfrm>
          <a:off x="8032767" y="1640710"/>
          <a:ext cx="3718395" cy="47600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원하는 상담분야 선택가능</a:t>
                      </a:r>
                    </a:p>
                    <a:p>
                      <a:pPr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문의 제목</a:t>
                      </a:r>
                      <a:r>
                        <a:rPr lang="en-US" altLang="ko-KR" sz="1050"/>
                        <a:t>,</a:t>
                      </a:r>
                      <a:r>
                        <a:rPr lang="ko-KR" altLang="en-US" sz="1050"/>
                        <a:t> 문의 내용 텍스트 작성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파일선택 버튼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이메일</a:t>
                      </a:r>
                      <a:r>
                        <a:rPr lang="en-US" altLang="ko-KR" sz="1050"/>
                        <a:t>,</a:t>
                      </a:r>
                      <a:r>
                        <a:rPr lang="ko-KR" altLang="en-US" sz="1050"/>
                        <a:t> 핸드폰 번호 텍스트 박스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050"/>
                        <a:t>-</a:t>
                      </a:r>
                      <a:r>
                        <a:rPr lang="ko-KR" altLang="en-US" sz="1050"/>
                        <a:t> 필수입력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체크박스 둘중 하나 체크</a:t>
                      </a:r>
                    </a:p>
                    <a:p>
                      <a:pPr>
                        <a:defRPr/>
                      </a:pPr>
                      <a:r>
                        <a:rPr lang="en-US" altLang="ko-KR" sz="1050"/>
                        <a:t>-</a:t>
                      </a:r>
                      <a:r>
                        <a:rPr lang="ko-KR" altLang="en-US" sz="1050"/>
                        <a:t> 필수 체크</a:t>
                      </a:r>
                    </a:p>
                    <a:p>
                      <a:pPr>
                        <a:defRPr/>
                      </a:pPr>
                      <a:endParaRPr lang="en-US" altLang="ko-KR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50"/>
                        <a:t>버튼 클릭시 </a:t>
                      </a:r>
                      <a:r>
                        <a:rPr lang="en-US" altLang="ko-KR" sz="1050"/>
                        <a:t>[1:1</a:t>
                      </a:r>
                      <a:r>
                        <a:rPr lang="ko-KR" altLang="en-US" sz="1050"/>
                        <a:t> 나의 문의내역조회</a:t>
                      </a:r>
                      <a:r>
                        <a:rPr lang="en-US" altLang="ko-KR" sz="1050"/>
                        <a:t>]</a:t>
                      </a:r>
                      <a:r>
                        <a:rPr lang="ko-KR" altLang="en-US" sz="1050"/>
                        <a:t>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2505772" y="1834031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7079837" y="246331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2755488" y="4277304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  <p:sp>
        <p:nvSpPr>
          <p:cNvPr id="378" name="타원 377"/>
          <p:cNvSpPr/>
          <p:nvPr/>
        </p:nvSpPr>
        <p:spPr>
          <a:xfrm>
            <a:off x="1592378" y="547956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4</a:t>
            </a:r>
          </a:p>
        </p:txBody>
      </p:sp>
      <p:sp>
        <p:nvSpPr>
          <p:cNvPr id="379" name="타원 378"/>
          <p:cNvSpPr/>
          <p:nvPr/>
        </p:nvSpPr>
        <p:spPr>
          <a:xfrm>
            <a:off x="3440231" y="5825646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5</a:t>
            </a:r>
          </a:p>
        </p:txBody>
      </p:sp>
      <p:sp>
        <p:nvSpPr>
          <p:cNvPr id="380" name="타원 379"/>
          <p:cNvSpPr/>
          <p:nvPr/>
        </p:nvSpPr>
        <p:spPr>
          <a:xfrm>
            <a:off x="4565238" y="6391854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484" y="1132417"/>
            <a:ext cx="6945482" cy="572558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6096000" cy="642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 1:1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문의내역 조회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(1)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</a:t>
            </a:r>
          </a:p>
        </p:txBody>
      </p:sp>
      <p:sp>
        <p:nvSpPr>
          <p:cNvPr id="350" name="자유형: 도형 349"/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/>
        </p:nvGraphicFramePr>
        <p:xfrm>
          <a:off x="8032767" y="1640710"/>
          <a:ext cx="3718395" cy="4518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50"/>
                        <a:t>원하는 버튼 클릭시 조회됨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50"/>
                        <a:t>원하는 상세 날짜 선택가능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선택한 날짜로 조회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해당 번호 클릭시 페이지 이동, 화살표로 한페이지 또는 양끝으로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해당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524508" y="354171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5118454" y="345171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7380404" y="3631719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  <p:sp>
        <p:nvSpPr>
          <p:cNvPr id="378" name="타원 377"/>
          <p:cNvSpPr/>
          <p:nvPr/>
        </p:nvSpPr>
        <p:spPr>
          <a:xfrm>
            <a:off x="3938225" y="6069470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4</a:t>
            </a:r>
          </a:p>
        </p:txBody>
      </p:sp>
      <p:sp>
        <p:nvSpPr>
          <p:cNvPr id="379" name="타원 378"/>
          <p:cNvSpPr/>
          <p:nvPr/>
        </p:nvSpPr>
        <p:spPr>
          <a:xfrm>
            <a:off x="6234230" y="6407730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529" y="1002242"/>
            <a:ext cx="7000821" cy="575733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299"/>
            <a:ext cx="5982503" cy="642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– 1:1</a:t>
            </a:r>
            <a:r>
              <a:rPr kumimoji="0" lang="ko-KR" altLang="en-US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 문의내역 조회</a:t>
            </a:r>
            <a:r>
              <a:rPr kumimoji="0" lang="en-US" altLang="ko-KR" sz="3600" b="0" i="0" u="none" strike="noStrike" kern="1200" cap="none" spc="-300" normalizeH="0" baseline="0" noProof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(2)</a:t>
            </a:r>
          </a:p>
        </p:txBody>
      </p:sp>
      <p:sp>
        <p:nvSpPr>
          <p:cNvPr id="350" name="자유형: 도형 349"/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/>
          <p:cNvGraphicFramePr>
            <a:graphicFrameLocks noGrp="1"/>
          </p:cNvGraphicFramePr>
          <p:nvPr/>
        </p:nvGraphicFramePr>
        <p:xfrm>
          <a:off x="8032767" y="1640710"/>
          <a:ext cx="3718395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/>
                        <a:t>DEVELOP description</a:t>
                      </a:r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50"/>
                        <a:t>글 목록 클릭시 세부내용 펼쳐짐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2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50"/>
                        <a:t>버튼 클릭시 세부내용 다시 접힘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3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50"/>
                        <a:t>버튼 클릭시 작성글 삭제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4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5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6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7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8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9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aseline="0"/>
                        <a:t>10</a:t>
                      </a:r>
                      <a:endParaRPr lang="ko-KR" altLang="en-US" sz="1100" baseline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5" name="타원 374"/>
          <p:cNvSpPr/>
          <p:nvPr/>
        </p:nvSpPr>
        <p:spPr>
          <a:xfrm>
            <a:off x="696022" y="4532780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1</a:t>
            </a:r>
          </a:p>
        </p:txBody>
      </p:sp>
      <p:sp>
        <p:nvSpPr>
          <p:cNvPr id="376" name="타원 375"/>
          <p:cNvSpPr/>
          <p:nvPr/>
        </p:nvSpPr>
        <p:spPr>
          <a:xfrm>
            <a:off x="5800879" y="5659485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2</a:t>
            </a:r>
          </a:p>
        </p:txBody>
      </p:sp>
      <p:sp>
        <p:nvSpPr>
          <p:cNvPr id="377" name="타원 376"/>
          <p:cNvSpPr/>
          <p:nvPr/>
        </p:nvSpPr>
        <p:spPr>
          <a:xfrm>
            <a:off x="6385572" y="5653135"/>
            <a:ext cx="180000" cy="180000"/>
          </a:xfrm>
          <a:prstGeom prst="ellipse">
            <a:avLst/>
          </a:prstGeom>
          <a:solidFill>
            <a:srgbClr val="425059">
              <a:alpha val="100000"/>
            </a:srgbClr>
          </a:solidFill>
          <a:ln w="12700" cap="flat" cmpd="sng" algn="ctr">
            <a:solidFill>
              <a:srgbClr val="4250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나눔스퀘어 Light"/>
                <a:cs typeface="Arial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UI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흐름도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8A0932-C9EB-48D6-BC1D-EABAB6381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" y="1066345"/>
            <a:ext cx="11256264" cy="56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8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132050-1202-8743-AE81-0F9338497183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로그인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6259678" y="184188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5859209" y="184188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70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3170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관리자계정</a:t>
                      </a:r>
                      <a:r>
                        <a:rPr lang="ko-KR" altLang="en-US" sz="1050" dirty="0"/>
                        <a:t> 로그인 후 </a:t>
                      </a:r>
                      <a:r>
                        <a:rPr lang="ko-KR" altLang="en-US" sz="1050" dirty="0" err="1"/>
                        <a:t>관리메뉴</a:t>
                      </a:r>
                      <a:r>
                        <a:rPr lang="ko-KR" altLang="en-US" sz="1050" dirty="0"/>
                        <a:t>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관리자 로그아웃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792568D-E7EA-714D-AC3B-DBF65A8FC609}"/>
              </a:ext>
            </a:extLst>
          </p:cNvPr>
          <p:cNvSpPr/>
          <p:nvPr/>
        </p:nvSpPr>
        <p:spPr>
          <a:xfrm>
            <a:off x="5627076" y="2050016"/>
            <a:ext cx="1026942" cy="53843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64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2F7D83-C9FF-2741-9F60-2B1931B8F64A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홈화면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2684667" y="3580977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117DE2-8CD1-496A-9EA7-5A077AD32230}"/>
              </a:ext>
            </a:extLst>
          </p:cNvPr>
          <p:cNvSpPr/>
          <p:nvPr/>
        </p:nvSpPr>
        <p:spPr>
          <a:xfrm>
            <a:off x="4132507" y="3600346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148945" y="3586275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5A9E83-ED7C-4423-A9C9-439F18870A39}"/>
              </a:ext>
            </a:extLst>
          </p:cNvPr>
          <p:cNvSpPr/>
          <p:nvPr/>
        </p:nvSpPr>
        <p:spPr>
          <a:xfrm>
            <a:off x="5647214" y="3603672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AF0773-8A7B-48EF-ADAF-DAA572B30BAD}"/>
              </a:ext>
            </a:extLst>
          </p:cNvPr>
          <p:cNvSpPr/>
          <p:nvPr/>
        </p:nvSpPr>
        <p:spPr>
          <a:xfrm>
            <a:off x="1944322" y="4518638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2802F8-8F9A-4DBD-A63C-3062E1787C23}"/>
              </a:ext>
            </a:extLst>
          </p:cNvPr>
          <p:cNvSpPr/>
          <p:nvPr/>
        </p:nvSpPr>
        <p:spPr>
          <a:xfrm>
            <a:off x="3449799" y="4546586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E7EDF12-7EF5-4E3E-A711-0EEA2A2799E0}"/>
              </a:ext>
            </a:extLst>
          </p:cNvPr>
          <p:cNvSpPr/>
          <p:nvPr/>
        </p:nvSpPr>
        <p:spPr>
          <a:xfrm>
            <a:off x="4969596" y="4532706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9338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49102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회원관리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도서관리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약관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통계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리뷰관리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결제관리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고객센터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8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B5CB3A-E29F-0D48-B30A-CE0ADD3DAB68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회원관리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회원조회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1828355" y="234831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787236" y="171815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5416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70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3170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클릭 시 관리자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메인 </a:t>
                      </a:r>
                      <a:r>
                        <a:rPr lang="ko-KR" altLang="en-US" sz="1050" dirty="0" err="1"/>
                        <a:t>홈화면으로</a:t>
                      </a:r>
                      <a:r>
                        <a:rPr lang="ko-KR" altLang="en-US" sz="1050" dirty="0"/>
                        <a:t>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251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조회 정렬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이름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가입일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구매횟수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 err="1"/>
                        <a:t>구매누적액</a:t>
                      </a:r>
                      <a:r>
                        <a:rPr lang="ko-KR" altLang="en-US" sz="900" dirty="0"/>
                        <a:t> 순 정렬 선택</a:t>
                      </a:r>
                      <a:endParaRPr lang="en-US" altLang="ko-KR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선택항목</a:t>
                      </a:r>
                      <a:r>
                        <a:rPr lang="ko-KR" altLang="en-US" sz="1050" dirty="0"/>
                        <a:t> 삭제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쿠폰발송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클릭 시 </a:t>
                      </a:r>
                      <a:r>
                        <a:rPr lang="ko-KR" altLang="en-US" sz="900" dirty="0" err="1"/>
                        <a:t>전체회원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선택회원에게 쿠폰 발송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회원상세정보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아이디 클릭 시 회원 상세정보 조회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아이디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이름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휴대폰번호로 회원 </a:t>
                      </a:r>
                      <a:r>
                        <a:rPr lang="ko-KR" altLang="en-US" sz="1050" dirty="0" err="1"/>
                        <a:t>검색설정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적립금 숫자 선택 시 적립금 내역 확인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쿠폰 숫자 선택 시 보유 쿠폰 확인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고객센터 이동 버튼 바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</a:t>
                      </a:r>
                      <a:r>
                        <a:rPr kumimoji="0" lang="en-US" altLang="ko-KR" sz="8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- </a:t>
                      </a:r>
                      <a:r>
                        <a:rPr kumimoji="0" lang="ko-KR" altLang="en-US" sz="8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각 카테고리 버튼 </a:t>
                      </a:r>
                      <a:r>
                        <a:rPr kumimoji="0" lang="ko-KR" altLang="en-US" sz="8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클릭시</a:t>
                      </a:r>
                      <a:r>
                        <a:rPr kumimoji="0" lang="ko-KR" altLang="en-US" sz="8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해당 페이지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0E6ED9C-FB40-9046-867C-AA2948E27C2F}"/>
              </a:ext>
            </a:extLst>
          </p:cNvPr>
          <p:cNvSpPr/>
          <p:nvPr/>
        </p:nvSpPr>
        <p:spPr>
          <a:xfrm>
            <a:off x="6548456" y="234831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DC9163F-B6E3-094E-AB11-DC98D470AE51}"/>
              </a:ext>
            </a:extLst>
          </p:cNvPr>
          <p:cNvSpPr/>
          <p:nvPr/>
        </p:nvSpPr>
        <p:spPr>
          <a:xfrm>
            <a:off x="7172275" y="234831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E3C43E-E954-0D48-8C09-FE0996F77D79}"/>
              </a:ext>
            </a:extLst>
          </p:cNvPr>
          <p:cNvSpPr/>
          <p:nvPr/>
        </p:nvSpPr>
        <p:spPr>
          <a:xfrm>
            <a:off x="2593090" y="31196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2D2BA65-8866-3D47-A0B5-B9BD754DE056}"/>
              </a:ext>
            </a:extLst>
          </p:cNvPr>
          <p:cNvSpPr/>
          <p:nvPr/>
        </p:nvSpPr>
        <p:spPr>
          <a:xfrm>
            <a:off x="6754780" y="31947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6ADEEDD-6239-CC4B-BB30-941425A06BE4}"/>
              </a:ext>
            </a:extLst>
          </p:cNvPr>
          <p:cNvSpPr/>
          <p:nvPr/>
        </p:nvSpPr>
        <p:spPr>
          <a:xfrm>
            <a:off x="7172275" y="33747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C16ABC5-EA1C-4343-9118-DF0F04FE7B86}"/>
              </a:ext>
            </a:extLst>
          </p:cNvPr>
          <p:cNvSpPr/>
          <p:nvPr/>
        </p:nvSpPr>
        <p:spPr>
          <a:xfrm>
            <a:off x="3038963" y="552478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88EE8D8-235F-5544-A933-627C21F53620}"/>
              </a:ext>
            </a:extLst>
          </p:cNvPr>
          <p:cNvSpPr/>
          <p:nvPr/>
        </p:nvSpPr>
        <p:spPr>
          <a:xfrm>
            <a:off x="306590" y="30381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9494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56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회원관리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회원조회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세부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4852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70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3170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977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회원상세정보</a:t>
                      </a:r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회원조회</a:t>
                      </a:r>
                      <a:r>
                        <a:rPr lang="ko-KR" altLang="en-US" sz="900" dirty="0"/>
                        <a:t> 페이지에서 아이디 클릭 시 </a:t>
                      </a:r>
                      <a:r>
                        <a:rPr lang="ko-KR" altLang="en-US" sz="900" dirty="0" err="1"/>
                        <a:t>팝업창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가입경로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자사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NAVER, </a:t>
                      </a:r>
                      <a:r>
                        <a:rPr lang="ko-KR" altLang="en-US" sz="900" dirty="0" err="1"/>
                        <a:t>카카오톡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페이스북 표시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최신 </a:t>
                      </a:r>
                      <a:r>
                        <a:rPr lang="ko-KR" altLang="en-US" sz="900" dirty="0" err="1"/>
                        <a:t>구매일자가</a:t>
                      </a:r>
                      <a:r>
                        <a:rPr lang="ko-KR" altLang="en-US" sz="900" dirty="0"/>
                        <a:t> 제일 위로 표시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8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적립금 상세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회원조회</a:t>
                      </a:r>
                      <a:r>
                        <a:rPr lang="ko-KR" altLang="en-US" sz="900" dirty="0"/>
                        <a:t> 페이지에서 적립금액 클릭 시 팝업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697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3D10C01A-0191-9044-900C-CD079760C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" y="1870111"/>
            <a:ext cx="3935907" cy="45322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331C40-B4F1-9D43-95B5-442EC3E1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92" y="2024855"/>
            <a:ext cx="3936345" cy="371476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307248" y="202485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5243155" y="220601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7400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A2C2717-FEF3-3A45-A606-AE915E8F5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8007"/>
            <a:ext cx="4063969" cy="2858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3757C2-1071-4B4B-B968-4352E790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97" y="1774636"/>
            <a:ext cx="3864384" cy="27716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56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회원관리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회원조회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세부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4893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70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3170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957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408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1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회원조회</a:t>
                      </a:r>
                      <a:r>
                        <a:rPr lang="ko-KR" altLang="en-US" sz="1050" dirty="0"/>
                        <a:t> 페이지에서 쿠폰 숫자 클릭 시 보유한 </a:t>
                      </a:r>
                      <a:r>
                        <a:rPr lang="ko-KR" altLang="en-US" sz="1050" dirty="0" err="1"/>
                        <a:t>쿠폰내역</a:t>
                      </a:r>
                      <a:r>
                        <a:rPr lang="ko-KR" altLang="en-US" sz="1050" dirty="0"/>
                        <a:t> 팝업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2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할인액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유효기간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조건 설정해서 쿠폰 발송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3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선택항목</a:t>
                      </a:r>
                      <a:r>
                        <a:rPr lang="ko-KR" altLang="en-US" sz="1050" dirty="0"/>
                        <a:t> 삭제 버튼 클릭 시 </a:t>
                      </a:r>
                      <a:r>
                        <a:rPr lang="ko-KR" altLang="en-US" sz="1050" dirty="0" err="1"/>
                        <a:t>팝업창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679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349451" y="160137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5412371" y="164132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914C8-FB5C-D744-B4D3-351C05D94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71" y="4632961"/>
            <a:ext cx="2692400" cy="181610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BD6AE51-6D45-844E-B7E5-2DFE8935BD62}"/>
              </a:ext>
            </a:extLst>
          </p:cNvPr>
          <p:cNvSpPr/>
          <p:nvPr/>
        </p:nvSpPr>
        <p:spPr>
          <a:xfrm>
            <a:off x="2677342" y="477607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87032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B149ED3-5ECA-F348-815C-C45E41B58D15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136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회원관리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회원휴면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전환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827752" y="238601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6305205" y="259414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DE13B37-3A81-614C-A478-360260341613}"/>
              </a:ext>
            </a:extLst>
          </p:cNvPr>
          <p:cNvSpPr/>
          <p:nvPr/>
        </p:nvSpPr>
        <p:spPr>
          <a:xfrm>
            <a:off x="3099373" y="55497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15" name="표 33">
            <a:extLst>
              <a:ext uri="{FF2B5EF4-FFF2-40B4-BE49-F238E27FC236}">
                <a16:creationId xmlns:a16="http://schemas.microsoft.com/office/drawing/2014/main" id="{3C8E887F-EC80-3C44-BACB-C721DAF9D1A4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518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70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3170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1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전체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완료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예정 선택해서 조회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2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클릭 시 </a:t>
                      </a:r>
                      <a:r>
                        <a:rPr lang="ko-KR" altLang="en-US" sz="1050" dirty="0" err="1"/>
                        <a:t>회원휴면</a:t>
                      </a:r>
                      <a:r>
                        <a:rPr lang="ko-KR" altLang="en-US" sz="1050" dirty="0"/>
                        <a:t> 추가 할 창 팝업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900" dirty="0"/>
                        <a:t>아이디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예정일 전환</a:t>
                      </a:r>
                      <a:r>
                        <a:rPr lang="en-US" altLang="ko-KR" sz="900" dirty="0"/>
                        <a:t>[</a:t>
                      </a:r>
                      <a:r>
                        <a:rPr lang="ko-KR" altLang="en-US" sz="900" dirty="0"/>
                        <a:t>완료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예정</a:t>
                      </a:r>
                      <a:r>
                        <a:rPr lang="en-US" altLang="ko-KR" sz="900" dirty="0"/>
                        <a:t>]</a:t>
                      </a:r>
                      <a:r>
                        <a:rPr lang="ko-KR" altLang="en-US" sz="900" dirty="0"/>
                        <a:t> 선택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3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클릭 시 </a:t>
                      </a:r>
                      <a:r>
                        <a:rPr lang="ko-KR" altLang="en-US" sz="1050" dirty="0" err="1"/>
                        <a:t>선택회원</a:t>
                      </a:r>
                      <a:r>
                        <a:rPr lang="ko-KR" altLang="en-US" sz="1050" dirty="0"/>
                        <a:t> 삭제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 err="1"/>
                        <a:t>확입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팝업창</a:t>
                      </a:r>
                      <a:r>
                        <a:rPr lang="ko-KR" altLang="en-US" sz="1050" dirty="0"/>
                        <a:t> 뜸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아이디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이름 검색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B16F704-FECE-044A-B0C1-48848EF0A9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08" y="1128423"/>
            <a:ext cx="1945828" cy="164572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03A937E-6447-6D4D-89B8-87F6850C9A98}"/>
              </a:ext>
            </a:extLst>
          </p:cNvPr>
          <p:cNvSpPr/>
          <p:nvPr/>
        </p:nvSpPr>
        <p:spPr>
          <a:xfrm>
            <a:off x="7600469" y="256601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5631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스크린샷 2021-03-29 오후 8.30.29.png" descr="스크린샷 2021-03-29 오후 8.30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97" y="1071358"/>
            <a:ext cx="6676798" cy="549768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" name="TextBox 2"/>
          <p:cNvSpPr txBox="1"/>
          <p:nvPr/>
        </p:nvSpPr>
        <p:spPr>
          <a:xfrm>
            <a:off x="457199" y="143688"/>
            <a:ext cx="5675588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spc="-300">
                <a:solidFill>
                  <a:srgbClr val="DDBC9C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kumimoji="0" sz="3600" b="0" i="0" u="none" strike="noStrike" kern="0" cap="none" spc="-300" normalizeH="0" baseline="0" noProof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사용자 – 상세페이지</a:t>
            </a:r>
          </a:p>
        </p:txBody>
      </p:sp>
      <p:graphicFrame>
        <p:nvGraphicFramePr>
          <p:cNvPr id="104" name="표 33"/>
          <p:cNvGraphicFramePr/>
          <p:nvPr>
            <p:extLst>
              <p:ext uri="{D42A27DB-BD31-4B8C-83A1-F6EECF244321}">
                <p14:modId xmlns:p14="http://schemas.microsoft.com/office/powerpoint/2010/main" val="3138670050"/>
              </p:ext>
            </p:extLst>
          </p:nvPr>
        </p:nvGraphicFramePr>
        <p:xfrm>
          <a:off x="7980501" y="2235048"/>
          <a:ext cx="3718440" cy="2387904"/>
        </p:xfrm>
        <a:graphic>
          <a:graphicData uri="http://schemas.openxmlformats.org/drawingml/2006/table">
            <a:tbl>
              <a:tblPr firstRow="1"/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DEVELOP Description</a:t>
                      </a:r>
                    </a:p>
                  </a:txBody>
                  <a:tcPr marT="91440" marB="9144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dirty="0" err="1"/>
                        <a:t>주문수량</a:t>
                      </a:r>
                      <a:endParaRPr dirty="0"/>
                    </a:p>
                    <a:p>
                      <a:pPr algn="l">
                        <a:defRPr sz="1000"/>
                      </a:pPr>
                      <a:r>
                        <a:rPr dirty="0"/>
                        <a:t>- + </a:t>
                      </a:r>
                      <a:r>
                        <a:rPr dirty="0" err="1"/>
                        <a:t>클릭시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현재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숫자에서</a:t>
                      </a:r>
                      <a:r>
                        <a:rPr dirty="0"/>
                        <a:t> +1 / - </a:t>
                      </a:r>
                      <a:r>
                        <a:rPr dirty="0" err="1"/>
                        <a:t>클릭시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현재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숫자에서</a:t>
                      </a:r>
                      <a:r>
                        <a:rPr dirty="0"/>
                        <a:t> -1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dirty="0" err="1"/>
                        <a:t>바로구매</a:t>
                      </a:r>
                      <a:endParaRPr dirty="0"/>
                    </a:p>
                    <a:p>
                      <a:pPr algn="l">
                        <a:defRPr sz="1000"/>
                      </a:pPr>
                      <a:r>
                        <a:rPr dirty="0"/>
                        <a:t>- </a:t>
                      </a:r>
                      <a:r>
                        <a:rPr dirty="0" err="1"/>
                        <a:t>클릭시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바로구매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창으로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dirty="0" err="1"/>
                        <a:t>장바구니</a:t>
                      </a:r>
                      <a:endParaRPr dirty="0"/>
                    </a:p>
                    <a:p>
                      <a:pPr algn="l">
                        <a:defRPr sz="1000"/>
                      </a:pPr>
                      <a:r>
                        <a:rPr dirty="0"/>
                        <a:t>- </a:t>
                      </a:r>
                      <a:r>
                        <a:rPr dirty="0" err="1"/>
                        <a:t>클릭시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장바구니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창으로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보관함</a:t>
                      </a:r>
                    </a:p>
                    <a:p>
                      <a:pPr algn="l">
                        <a:defRPr sz="1000"/>
                      </a:pPr>
                      <a:r>
                        <a:t>- 클릭시 보관함 창으로 이동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dirty="0" err="1"/>
                        <a:t>상세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카테고리</a:t>
                      </a:r>
                      <a:endParaRPr dirty="0"/>
                    </a:p>
                    <a:p>
                      <a:pPr algn="l">
                        <a:defRPr sz="1000"/>
                      </a:pPr>
                      <a:r>
                        <a:rPr dirty="0"/>
                        <a:t>- </a:t>
                      </a:r>
                      <a:r>
                        <a:rPr dirty="0" err="1"/>
                        <a:t>버튼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해당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영역으로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스크롤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래픽 10" descr="배지 1 단색으로 채워진">
            <a:extLst>
              <a:ext uri="{FF2B5EF4-FFF2-40B4-BE49-F238E27FC236}">
                <a16:creationId xmlns:a16="http://schemas.microsoft.com/office/drawing/2014/main" id="{4A9F4004-1FCA-4DDB-ADFC-6943ACCEF1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8563" y="4381752"/>
            <a:ext cx="241200" cy="241200"/>
          </a:xfrm>
          <a:prstGeom prst="rect">
            <a:avLst/>
          </a:prstGeom>
        </p:spPr>
      </p:pic>
      <p:pic>
        <p:nvPicPr>
          <p:cNvPr id="12" name="그래픽 11" descr="배지 단색으로 채워진">
            <a:extLst>
              <a:ext uri="{FF2B5EF4-FFF2-40B4-BE49-F238E27FC236}">
                <a16:creationId xmlns:a16="http://schemas.microsoft.com/office/drawing/2014/main" id="{043E61D0-2EE8-418C-973A-1D7402FC1BC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5793" y="4983596"/>
            <a:ext cx="241200" cy="241200"/>
          </a:xfrm>
          <a:prstGeom prst="rect">
            <a:avLst/>
          </a:prstGeom>
        </p:spPr>
      </p:pic>
      <p:pic>
        <p:nvPicPr>
          <p:cNvPr id="13" name="그래픽 12" descr="배지 3 단색으로 채워진">
            <a:extLst>
              <a:ext uri="{FF2B5EF4-FFF2-40B4-BE49-F238E27FC236}">
                <a16:creationId xmlns:a16="http://schemas.microsoft.com/office/drawing/2014/main" id="{A9DD3521-FE9B-424D-971B-68A22E1EEBF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4696" y="4989724"/>
            <a:ext cx="241200" cy="241200"/>
          </a:xfrm>
          <a:prstGeom prst="rect">
            <a:avLst/>
          </a:prstGeom>
        </p:spPr>
      </p:pic>
      <p:pic>
        <p:nvPicPr>
          <p:cNvPr id="14" name="그래픽 13" descr="배지 4 단색으로 채워진">
            <a:extLst>
              <a:ext uri="{FF2B5EF4-FFF2-40B4-BE49-F238E27FC236}">
                <a16:creationId xmlns:a16="http://schemas.microsoft.com/office/drawing/2014/main" id="{2C1EA47B-4D03-4410-BF3A-5A2E1B99895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70245" y="5008744"/>
            <a:ext cx="241200" cy="241200"/>
          </a:xfrm>
          <a:prstGeom prst="rect">
            <a:avLst/>
          </a:prstGeom>
        </p:spPr>
      </p:pic>
      <p:pic>
        <p:nvPicPr>
          <p:cNvPr id="15" name="그래픽 14" descr="배지 5 단색으로 채워진">
            <a:extLst>
              <a:ext uri="{FF2B5EF4-FFF2-40B4-BE49-F238E27FC236}">
                <a16:creationId xmlns:a16="http://schemas.microsoft.com/office/drawing/2014/main" id="{FBB8D956-9F79-4DEA-864B-601D563279D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36469" y="5857306"/>
            <a:ext cx="241200" cy="24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0D31359-B230-214A-92E0-182C6DE0B63A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56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회원관리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회원탈퇴 승인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827752" y="238601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6305205" y="259414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DE13B37-3A81-614C-A478-360260341613}"/>
              </a:ext>
            </a:extLst>
          </p:cNvPr>
          <p:cNvSpPr/>
          <p:nvPr/>
        </p:nvSpPr>
        <p:spPr>
          <a:xfrm>
            <a:off x="3099373" y="554979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graphicFrame>
        <p:nvGraphicFramePr>
          <p:cNvPr id="15" name="표 33">
            <a:extLst>
              <a:ext uri="{FF2B5EF4-FFF2-40B4-BE49-F238E27FC236}">
                <a16:creationId xmlns:a16="http://schemas.microsoft.com/office/drawing/2014/main" id="{3C8E887F-EC80-3C44-BACB-C721DAF9D1A4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53866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70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3170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8448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4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1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회원 정렬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전체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진행중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승인완료한</a:t>
                      </a:r>
                      <a:r>
                        <a:rPr lang="ko-KR" altLang="en-US" sz="900" dirty="0"/>
                        <a:t> 회원 구별해서 볼 수 있음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50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2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승인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탈퇴 요청한 회원 발생 시 선택 후 </a:t>
                      </a:r>
                      <a:r>
                        <a:rPr lang="ko-KR" altLang="en-US" sz="900" dirty="0" err="1"/>
                        <a:t>승인처리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하단에는 현재 처리하는 시각 반영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57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3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아이디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이름 검색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5745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5745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5745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5745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5745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5745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5745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574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9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72A3EBC-F676-9C40-BAD0-597B163A6C41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56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도서관리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도서조회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518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70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3170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1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도서명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사이트 자체 </a:t>
                      </a:r>
                      <a:r>
                        <a:rPr lang="ko-KR" altLang="en-US" sz="1050" dirty="0" err="1"/>
                        <a:t>도서번호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판매가 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 등록일 순 정렬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2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클릭 시 수정 </a:t>
                      </a:r>
                      <a:r>
                        <a:rPr lang="ko-KR" altLang="en-US" sz="1050" dirty="0" err="1"/>
                        <a:t>팝업창</a:t>
                      </a:r>
                      <a:r>
                        <a:rPr lang="ko-KR" altLang="en-US" sz="1050" dirty="0"/>
                        <a:t> 나타남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3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클릭 시 도서 상세정보 확인 </a:t>
                      </a:r>
                      <a:r>
                        <a:rPr lang="ko-KR" altLang="en-US" sz="1050" dirty="0" err="1"/>
                        <a:t>팝업창</a:t>
                      </a:r>
                      <a:r>
                        <a:rPr lang="ko-KR" altLang="en-US" sz="1050" dirty="0"/>
                        <a:t> 나타남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도서명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저자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출판사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장르 검색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771482" y="231883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6527409" y="229169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D6AE51-6D45-844E-B7E5-2DFE8935BD62}"/>
              </a:ext>
            </a:extLst>
          </p:cNvPr>
          <p:cNvSpPr/>
          <p:nvPr/>
        </p:nvSpPr>
        <p:spPr>
          <a:xfrm>
            <a:off x="2508529" y="313015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6C9C4D7-C4B4-BB40-B9DE-ED1C01B225DE}"/>
              </a:ext>
            </a:extLst>
          </p:cNvPr>
          <p:cNvSpPr/>
          <p:nvPr/>
        </p:nvSpPr>
        <p:spPr>
          <a:xfrm>
            <a:off x="3392449" y="528016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0970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EA99570-2EAF-3E40-9785-3670DE343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99" y="2221993"/>
            <a:ext cx="2849590" cy="34754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6B62C0-FB40-3342-812D-3B469C22E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" y="1945481"/>
            <a:ext cx="4913587" cy="40284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56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도서관리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도서조회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세부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2"/>
          <a:ext cx="3718440" cy="44816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1203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77237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982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8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1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 상세 정보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도서 조회페이지에서 도서명 클릭 시 상세정보 확인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87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2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상세 이미지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등록한 </a:t>
                      </a:r>
                      <a:r>
                        <a:rPr lang="ko-KR" altLang="en-US" sz="900" dirty="0" err="1"/>
                        <a:t>상세이미지</a:t>
                      </a:r>
                      <a:r>
                        <a:rPr lang="ko-KR" altLang="en-US" sz="900" dirty="0"/>
                        <a:t> 클릭 시 볼 수 있음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5248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3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 수정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판매가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재고만 수정 가능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다른 항목은 아예 삭제 후 다시 재등록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448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448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448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448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448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448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448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651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209968" y="176548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5129572" y="213199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D6AE51-6D45-844E-B7E5-2DFE8935BD62}"/>
              </a:ext>
            </a:extLst>
          </p:cNvPr>
          <p:cNvSpPr/>
          <p:nvPr/>
        </p:nvSpPr>
        <p:spPr>
          <a:xfrm>
            <a:off x="389968" y="494488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3837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694F883-C300-0947-9603-CB55BA5FB542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56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도서관리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도서등록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9338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49102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1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카테고리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도서명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판매가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수량은 필수입력사항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2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 번호는 자동 부여</a:t>
                      </a:r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3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 상세 정보 입력 가능한 </a:t>
                      </a:r>
                      <a:r>
                        <a:rPr lang="ko-KR" altLang="en-US" sz="1050" dirty="0" err="1"/>
                        <a:t>팝업창</a:t>
                      </a:r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 검색 시 필요한 </a:t>
                      </a:r>
                      <a:r>
                        <a:rPr lang="en-US" altLang="ko-KR" sz="1050" dirty="0"/>
                        <a:t>#</a:t>
                      </a:r>
                      <a:r>
                        <a:rPr lang="ko-KR" altLang="en-US" sz="1050" dirty="0"/>
                        <a:t>키워드 목록 입력 </a:t>
                      </a:r>
                      <a:r>
                        <a:rPr lang="ko-KR" altLang="en-US" sz="1050" dirty="0" err="1"/>
                        <a:t>팝업창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2850767" y="196939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2850767" y="245589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D6AE51-6D45-844E-B7E5-2DFE8935BD62}"/>
              </a:ext>
            </a:extLst>
          </p:cNvPr>
          <p:cNvSpPr/>
          <p:nvPr/>
        </p:nvSpPr>
        <p:spPr>
          <a:xfrm>
            <a:off x="3806594" y="434062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9EDADEC-1816-A14E-9302-B52C87593EED}"/>
              </a:ext>
            </a:extLst>
          </p:cNvPr>
          <p:cNvSpPr/>
          <p:nvPr/>
        </p:nvSpPr>
        <p:spPr>
          <a:xfrm>
            <a:off x="5593297" y="434062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49494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E7ACCD8-8812-BC4F-A416-7232511FE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" y="1691615"/>
            <a:ext cx="5049234" cy="43996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42EB44-EB03-9C4B-B04D-E3C5AAFB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16" y="1944245"/>
            <a:ext cx="2886785" cy="38944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56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도서관리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도서등록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세부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4959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70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3170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1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 상세 정보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도서 등록 내 도서상세정보 </a:t>
                      </a:r>
                      <a:r>
                        <a:rPr lang="ko-KR" altLang="en-US" sz="900" dirty="0" err="1"/>
                        <a:t>입력창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책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저자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목차 상세 정보를 입력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1,000</a:t>
                      </a:r>
                      <a:r>
                        <a:rPr lang="ko-KR" altLang="en-US" sz="900" dirty="0"/>
                        <a:t>자</a:t>
                      </a:r>
                      <a:r>
                        <a:rPr lang="en-US" altLang="ko-KR" sz="900" dirty="0"/>
                        <a:t>(2,000Byte) </a:t>
                      </a:r>
                      <a:r>
                        <a:rPr lang="ko-KR" altLang="en-US" sz="900" dirty="0"/>
                        <a:t>내 입력 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aseline="0" dirty="0"/>
                        <a:t>2</a:t>
                      </a:r>
                      <a:endParaRPr lang="ko-KR" altLang="en-US" sz="105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#</a:t>
                      </a:r>
                      <a:r>
                        <a:rPr lang="ko-KR" altLang="en-US" sz="1050" dirty="0"/>
                        <a:t>키워드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10</a:t>
                      </a:r>
                      <a:r>
                        <a:rPr lang="ko-KR" altLang="en-US" sz="900" dirty="0"/>
                        <a:t>개까지 입력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262312" y="151161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5074142" y="176424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6997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4F7D075-59E7-C14B-8EE5-C9942930A3C2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" y="1620000"/>
            <a:ext cx="7200000" cy="432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리뷰관리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6245610" y="225831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2137240" y="234831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1203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77237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날짜 지정 후 리뷰 조회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적립금 지급 할 수 있는 </a:t>
                      </a:r>
                      <a:r>
                        <a:rPr lang="ko-KR" altLang="en-US" sz="1050" dirty="0" err="1"/>
                        <a:t>팝업창</a:t>
                      </a:r>
                      <a:r>
                        <a:rPr lang="ko-KR" altLang="en-US" sz="1050" dirty="0"/>
                        <a:t> 나타남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간략한 리뷰 문장 클릭 시 리뷰 상세 내용 조회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적립금 지급 완료 시 대기에서 완료로 변경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아이디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도서명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별점</a:t>
                      </a:r>
                      <a:r>
                        <a:rPr lang="ko-KR" altLang="en-US" sz="1050" dirty="0"/>
                        <a:t> 검색 가능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73B4FA-D117-454E-81C5-ED507D887E14}"/>
              </a:ext>
            </a:extLst>
          </p:cNvPr>
          <p:cNvSpPr/>
          <p:nvPr/>
        </p:nvSpPr>
        <p:spPr>
          <a:xfrm>
            <a:off x="5227430" y="300419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3A332-1477-BC40-95F7-3F64F12A5DD2}"/>
              </a:ext>
            </a:extLst>
          </p:cNvPr>
          <p:cNvSpPr/>
          <p:nvPr/>
        </p:nvSpPr>
        <p:spPr>
          <a:xfrm>
            <a:off x="2844635" y="522688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8F111D-6CDE-AB4E-97CE-3AF4A2B41F38}"/>
              </a:ext>
            </a:extLst>
          </p:cNvPr>
          <p:cNvSpPr/>
          <p:nvPr/>
        </p:nvSpPr>
        <p:spPr>
          <a:xfrm>
            <a:off x="7134949" y="299716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451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2FEF5E6-302A-9949-9ACD-A11893E87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" y="2024450"/>
            <a:ext cx="4603436" cy="38899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91543B-B8BC-774E-9DC5-04A1C4C73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96" y="2788731"/>
            <a:ext cx="3140405" cy="22281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리뷰관리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세부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5113140" y="269873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378778" y="195699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1203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77237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글자 수 표시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50</a:t>
                      </a:r>
                      <a:r>
                        <a:rPr lang="ko-KR" altLang="en-US" sz="1050" dirty="0"/>
                        <a:t>글자 이상 리뷰 작성시 적립금 지급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적립금 지금 </a:t>
                      </a:r>
                      <a:r>
                        <a:rPr lang="ko-KR" altLang="en-US" sz="1050" dirty="0" err="1"/>
                        <a:t>팝업창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 err="1"/>
                        <a:t>회수불가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96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78A7C2-AA68-4DA8-89DA-DC1B7EC6DBA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공지사항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6324686" y="233964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117DE2-8CD1-496A-9EA7-5A077AD32230}"/>
              </a:ext>
            </a:extLst>
          </p:cNvPr>
          <p:cNvSpPr/>
          <p:nvPr/>
        </p:nvSpPr>
        <p:spPr>
          <a:xfrm>
            <a:off x="3669012" y="517245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788940" y="272500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ADA409D-68B7-4270-95C3-C567E80FF8EF}"/>
              </a:ext>
            </a:extLst>
          </p:cNvPr>
          <p:cNvSpPr/>
          <p:nvPr/>
        </p:nvSpPr>
        <p:spPr>
          <a:xfrm>
            <a:off x="3282588" y="560415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9AC1FA97-7DC4-4E2E-BAE8-B564A79A3B76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5475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826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55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공지사항 목록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526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등록 및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삭제버튼</a:t>
                      </a:r>
                      <a:endParaRPr kumimoji="0" lang="en-US" altLang="ko-KR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공지등록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클릭시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공지글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등록 페이지 이동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선택삭제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클릭시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해당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공지글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삭제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55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공지목록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cs typeface="+mn-cs"/>
                        </a:rPr>
                        <a:t> 이동 버튼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2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공지글</a:t>
                      </a:r>
                      <a:r>
                        <a:rPr lang="ko-KR" altLang="en-US" sz="1050" dirty="0"/>
                        <a:t> 조회 기능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 err="1"/>
                        <a:t>공지제목</a:t>
                      </a:r>
                      <a:r>
                        <a:rPr lang="ko-KR" altLang="en-US" sz="900" dirty="0"/>
                        <a:t> 입력 및 </a:t>
                      </a:r>
                      <a:r>
                        <a:rPr lang="ko-KR" altLang="en-US" sz="900" dirty="0" err="1"/>
                        <a:t>조회버튼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해당 </a:t>
                      </a:r>
                      <a:r>
                        <a:rPr lang="ko-KR" altLang="en-US" sz="900" dirty="0" err="1"/>
                        <a:t>공지글</a:t>
                      </a:r>
                      <a:r>
                        <a:rPr lang="ko-KR" altLang="en-US" sz="900" dirty="0"/>
                        <a:t> 조회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557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557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557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557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557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557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5570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75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3028BFB-0C86-4BEA-9F21-794133353A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28" y="3533183"/>
            <a:ext cx="5323311" cy="31008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공지사항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2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3636053" y="426005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117DE2-8CD1-496A-9EA7-5A077AD32230}"/>
              </a:ext>
            </a:extLst>
          </p:cNvPr>
          <p:cNvSpPr/>
          <p:nvPr/>
        </p:nvSpPr>
        <p:spPr>
          <a:xfrm>
            <a:off x="5166104" y="6179808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47AD7B-6126-4A5E-A8C8-DBD8BE973C84}"/>
              </a:ext>
            </a:extLst>
          </p:cNvPr>
          <p:cNvSpPr/>
          <p:nvPr/>
        </p:nvSpPr>
        <p:spPr>
          <a:xfrm>
            <a:off x="2691980" y="3737880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983E06C-8E73-4DB5-9AF6-3F9727384533}"/>
              </a:ext>
            </a:extLst>
          </p:cNvPr>
          <p:cNvSpPr/>
          <p:nvPr/>
        </p:nvSpPr>
        <p:spPr>
          <a:xfrm>
            <a:off x="3692324" y="468562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E30CB1-109B-488E-949D-91CE7EC7BC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" y="1006402"/>
            <a:ext cx="5463540" cy="316046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213996" y="155654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DD5388-4D73-4B9C-81D7-360156E8D9C1}"/>
              </a:ext>
            </a:extLst>
          </p:cNvPr>
          <p:cNvSpPr/>
          <p:nvPr/>
        </p:nvSpPr>
        <p:spPr>
          <a:xfrm>
            <a:off x="1739925" y="197892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AAE49E-5B1E-4D62-BF9F-A18FC1C8B70E}"/>
              </a:ext>
            </a:extLst>
          </p:cNvPr>
          <p:cNvSpPr/>
          <p:nvPr/>
        </p:nvSpPr>
        <p:spPr>
          <a:xfrm>
            <a:off x="1213995" y="229758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A936114-C148-476C-B7B4-85750097030E}"/>
              </a:ext>
            </a:extLst>
          </p:cNvPr>
          <p:cNvSpPr/>
          <p:nvPr/>
        </p:nvSpPr>
        <p:spPr>
          <a:xfrm>
            <a:off x="2650948" y="368662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24" name="표 33">
            <a:extLst>
              <a:ext uri="{FF2B5EF4-FFF2-40B4-BE49-F238E27FC236}">
                <a16:creationId xmlns:a16="http://schemas.microsoft.com/office/drawing/2014/main" id="{F2906655-A6C2-45EA-8F28-DF6312AE6A84}"/>
              </a:ext>
            </a:extLst>
          </p:cNvPr>
          <p:cNvGraphicFramePr>
            <a:graphicFrameLocks noGrp="1"/>
          </p:cNvGraphicFramePr>
          <p:nvPr/>
        </p:nvGraphicFramePr>
        <p:xfrm>
          <a:off x="7999200" y="1497600"/>
          <a:ext cx="3718440" cy="448375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975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등록할 공지 제목 입력 텍스트박스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87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첨부파일 버튼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850" i="1" dirty="0"/>
                        <a:t> </a:t>
                      </a:r>
                      <a:r>
                        <a:rPr lang="en-US" altLang="ko-KR" sz="900" i="0" dirty="0"/>
                        <a:t>- </a:t>
                      </a:r>
                      <a:r>
                        <a:rPr lang="ko-KR" altLang="en-US" sz="900" i="0" dirty="0" err="1"/>
                        <a:t>클릭시</a:t>
                      </a:r>
                      <a:r>
                        <a:rPr lang="ko-KR" altLang="en-US" sz="900" i="0" dirty="0"/>
                        <a:t> 첨부할 첨부파일 창 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등록할 공지 내용 입력 텍스트박스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공지등록 또는 </a:t>
                      </a:r>
                      <a:r>
                        <a:rPr lang="ko-KR" altLang="en-US" sz="1050" dirty="0" err="1"/>
                        <a:t>뒤로가기</a:t>
                      </a: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수정할 공지 제목 입력 텍스트박스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수정할 공지 내용 입력 텍스트박스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공지수정 또는 </a:t>
                      </a:r>
                      <a:r>
                        <a:rPr lang="ko-KR" altLang="en-US" sz="1050" dirty="0" err="1"/>
                        <a:t>뒤로가기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83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EFEFAE-D34E-4D73-99F9-B0E1FC0165C8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- 1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대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1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상담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6897942" y="216989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117DE2-8CD1-496A-9EA7-5A077AD32230}"/>
              </a:ext>
            </a:extLst>
          </p:cNvPr>
          <p:cNvSpPr/>
          <p:nvPr/>
        </p:nvSpPr>
        <p:spPr>
          <a:xfrm>
            <a:off x="4267282" y="449753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781991" y="222893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7232E-5A20-4F7A-AC89-54B322030A77}"/>
              </a:ext>
            </a:extLst>
          </p:cNvPr>
          <p:cNvSpPr/>
          <p:nvPr/>
        </p:nvSpPr>
        <p:spPr>
          <a:xfrm>
            <a:off x="2647153" y="407766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18" name="표 33">
            <a:extLst>
              <a:ext uri="{FF2B5EF4-FFF2-40B4-BE49-F238E27FC236}">
                <a16:creationId xmlns:a16="http://schemas.microsoft.com/office/drawing/2014/main" id="{4DCE6EAF-3C74-400D-AD4A-D7EFC928B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1870"/>
              </p:ext>
            </p:extLst>
          </p:nvPr>
        </p:nvGraphicFramePr>
        <p:xfrm>
          <a:off x="7999200" y="1497600"/>
          <a:ext cx="3718440" cy="465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069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대</a:t>
                      </a:r>
                      <a:r>
                        <a:rPr lang="en-US" altLang="ko-KR" sz="1050" dirty="0"/>
                        <a:t>1 </a:t>
                      </a:r>
                      <a:r>
                        <a:rPr lang="ko-KR" altLang="en-US" sz="1050" dirty="0"/>
                        <a:t>상담 목록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선택된 </a:t>
                      </a:r>
                      <a:r>
                        <a:rPr lang="ko-KR" altLang="en-US" sz="1050" dirty="0" err="1"/>
                        <a:t>상담글</a:t>
                      </a:r>
                      <a:r>
                        <a:rPr lang="ko-KR" altLang="en-US" sz="1050" dirty="0"/>
                        <a:t> 삭제</a:t>
                      </a:r>
                      <a:endParaRPr lang="ko-KR" altLang="en-US" sz="850" i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상담글</a:t>
                      </a:r>
                      <a:r>
                        <a:rPr lang="ko-KR" altLang="en-US" sz="1050" dirty="0"/>
                        <a:t> 답변등록 팝업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/>
                        <a:t>원하는 </a:t>
                      </a:r>
                      <a:r>
                        <a:rPr lang="ko-KR" altLang="en-US" sz="900" dirty="0" err="1"/>
                        <a:t>상담글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답변 등록할 수 있는 팝업생성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/>
                        <a:t>답변등록시 자동으로 진행단계 </a:t>
                      </a:r>
                      <a:r>
                        <a:rPr lang="ko-KR" altLang="en-US" sz="900" dirty="0" err="1"/>
                        <a:t>단변완료로</a:t>
                      </a:r>
                      <a:r>
                        <a:rPr lang="ko-KR" altLang="en-US" sz="900" dirty="0"/>
                        <a:t> 전환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상담글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조회창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 err="1"/>
                        <a:t>드롭다운을</a:t>
                      </a:r>
                      <a:r>
                        <a:rPr lang="ko-KR" altLang="en-US" sz="900" dirty="0"/>
                        <a:t> 통해 아이디 또는 제목으로 조회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63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스크린샷 2021-03-29 오후 9.01.45.png" descr="스크린샷 2021-03-29 오후 9.01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92" y="1128153"/>
            <a:ext cx="5092802" cy="570575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TextBox 2"/>
          <p:cNvSpPr txBox="1"/>
          <p:nvPr/>
        </p:nvSpPr>
        <p:spPr>
          <a:xfrm>
            <a:off x="457199" y="143688"/>
            <a:ext cx="5675588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spc="-300">
                <a:solidFill>
                  <a:srgbClr val="DDBC9C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kumimoji="0" sz="3600" b="0" i="0" u="none" strike="noStrike" kern="0" cap="none" spc="-300" normalizeH="0" baseline="0" noProof="0" dirty="0" err="1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사용자</a:t>
            </a:r>
            <a:r>
              <a:rPr kumimoji="0" sz="3600" b="0" i="0" u="none" strike="noStrike" kern="0" cap="none" spc="-300" normalizeH="0" baseline="0" noProof="0" dirty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 – </a:t>
            </a:r>
            <a:r>
              <a:rPr kumimoji="0" sz="3600" b="0" i="0" u="none" strike="noStrike" kern="0" cap="none" spc="-300" normalizeH="0" baseline="0" noProof="0" dirty="0" err="1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상세페이지</a:t>
            </a:r>
            <a:r>
              <a:rPr lang="en-US" sz="3600" kern="0" spc="-300" dirty="0">
                <a:solidFill>
                  <a:srgbClr val="DDBC9C"/>
                </a:solidFill>
                <a:latin typeface="HY견고딕"/>
                <a:ea typeface="HY견고딕"/>
                <a:sym typeface="HY견고딕"/>
              </a:rPr>
              <a:t>(2)</a:t>
            </a:r>
            <a:endParaRPr kumimoji="0" sz="3600" b="0" i="0" u="none" strike="noStrike" kern="0" cap="none" spc="-300" normalizeH="0" baseline="0" noProof="0" dirty="0">
              <a:ln>
                <a:noFill/>
              </a:ln>
              <a:solidFill>
                <a:srgbClr val="DDBC9C"/>
              </a:solidFill>
              <a:effectLst/>
              <a:uLnTx/>
              <a:uFillTx/>
              <a:latin typeface="HY견고딕"/>
              <a:ea typeface="HY견고딕"/>
              <a:sym typeface="HY견고딕"/>
            </a:endParaRPr>
          </a:p>
        </p:txBody>
      </p:sp>
      <p:graphicFrame>
        <p:nvGraphicFramePr>
          <p:cNvPr id="114" name="표 33"/>
          <p:cNvGraphicFramePr/>
          <p:nvPr>
            <p:extLst>
              <p:ext uri="{D42A27DB-BD31-4B8C-83A1-F6EECF244321}">
                <p14:modId xmlns:p14="http://schemas.microsoft.com/office/powerpoint/2010/main" val="2010988375"/>
              </p:ext>
            </p:extLst>
          </p:nvPr>
        </p:nvGraphicFramePr>
        <p:xfrm>
          <a:off x="7989188" y="1356260"/>
          <a:ext cx="3718440" cy="4627880"/>
        </p:xfrm>
        <a:graphic>
          <a:graphicData uri="http://schemas.openxmlformats.org/drawingml/2006/table">
            <a:tbl>
              <a:tblPr firstRow="1"/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DEVELOP Description</a:t>
                      </a:r>
                    </a:p>
                  </a:txBody>
                  <a:tcPr marT="91440" marB="9144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dirty="0" err="1"/>
                        <a:t>별점</a:t>
                      </a:r>
                      <a:endParaRPr dirty="0"/>
                    </a:p>
                    <a:p>
                      <a:pPr algn="l">
                        <a:defRPr sz="1000"/>
                      </a:pPr>
                      <a:r>
                        <a:rPr dirty="0"/>
                        <a:t>- </a:t>
                      </a:r>
                      <a:r>
                        <a:rPr dirty="0" err="1"/>
                        <a:t>마우스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올려놓은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별까지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채우기</a:t>
                      </a: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2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별점등록</a:t>
                      </a:r>
                    </a:p>
                    <a:p>
                      <a:pPr algn="l">
                        <a:defRPr sz="1000"/>
                      </a:pPr>
                      <a:r>
                        <a:t>- 별점이 등록되었습니다 알람창 뜨기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3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스포일러 체크박스</a:t>
                      </a:r>
                    </a:p>
                    <a:p>
                      <a:pPr algn="l">
                        <a:defRPr sz="1000"/>
                      </a:pPr>
                      <a:r>
                        <a:t>- 체크박스 클릭시 노라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dirty="0" err="1"/>
                        <a:t>등록버튼</a:t>
                      </a:r>
                      <a:endParaRPr dirty="0"/>
                    </a:p>
                    <a:p>
                      <a:pPr algn="l">
                        <a:defRPr sz="1000"/>
                      </a:pPr>
                      <a:r>
                        <a:rPr dirty="0"/>
                        <a:t>- </a:t>
                      </a:r>
                      <a:r>
                        <a:rPr dirty="0" err="1"/>
                        <a:t>클릭시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등록되었습니다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알림창</a:t>
                      </a: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5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취소버튼</a:t>
                      </a:r>
                    </a:p>
                    <a:p>
                      <a:pPr algn="l">
                        <a:defRPr sz="1000"/>
                      </a:pPr>
                      <a:r>
                        <a:t>- 버튼 클릭시 작성한 글 지우고 / 취소되었습니다 알람창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리뷰작성창</a:t>
                      </a:r>
                    </a:p>
                    <a:p>
                      <a:pPr algn="l">
                        <a:defRPr sz="1000"/>
                      </a:pPr>
                      <a:r>
                        <a:t>- 마우스 커서 생성시 경고문 자동 삭제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7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t>좋아요순 / 최신순</a:t>
                      </a:r>
                    </a:p>
                    <a:p>
                      <a:pPr algn="l">
                        <a:defRPr sz="1000"/>
                      </a:pPr>
                      <a:r>
                        <a:t>버튼클릭시 노란글자-&gt;검정 / 검정글자 -&gt; 노랑 으로 변경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8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9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10</a:t>
                      </a:r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" name="그래픽 12" descr="배지 1 단색으로 채워진">
            <a:extLst>
              <a:ext uri="{FF2B5EF4-FFF2-40B4-BE49-F238E27FC236}">
                <a16:creationId xmlns:a16="http://schemas.microsoft.com/office/drawing/2014/main" id="{D44C6572-429B-4988-981D-7BC56DE56C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3592" y="1805004"/>
            <a:ext cx="241200" cy="241200"/>
          </a:xfrm>
          <a:prstGeom prst="rect">
            <a:avLst/>
          </a:prstGeom>
        </p:spPr>
      </p:pic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7FAF0689-7742-41FE-A295-FD61D94850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1431" y="2476482"/>
            <a:ext cx="241200" cy="241200"/>
          </a:xfrm>
          <a:prstGeom prst="rect">
            <a:avLst/>
          </a:prstGeom>
        </p:spPr>
      </p:pic>
      <p:pic>
        <p:nvPicPr>
          <p:cNvPr id="15" name="그래픽 14" descr="배지 3 단색으로 채워진">
            <a:extLst>
              <a:ext uri="{FF2B5EF4-FFF2-40B4-BE49-F238E27FC236}">
                <a16:creationId xmlns:a16="http://schemas.microsoft.com/office/drawing/2014/main" id="{21FA0EB6-F939-45BA-A189-B483C42FC63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2080" y="3032271"/>
            <a:ext cx="241200" cy="241200"/>
          </a:xfrm>
          <a:prstGeom prst="rect">
            <a:avLst/>
          </a:prstGeom>
        </p:spPr>
      </p:pic>
      <p:pic>
        <p:nvPicPr>
          <p:cNvPr id="16" name="그래픽 15" descr="배지 4 단색으로 채워진">
            <a:extLst>
              <a:ext uri="{FF2B5EF4-FFF2-40B4-BE49-F238E27FC236}">
                <a16:creationId xmlns:a16="http://schemas.microsoft.com/office/drawing/2014/main" id="{B4A92BE1-08F7-4AAD-B9F1-0E8A96A4E14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63064" y="2911671"/>
            <a:ext cx="241200" cy="241200"/>
          </a:xfrm>
          <a:prstGeom prst="rect">
            <a:avLst/>
          </a:prstGeom>
        </p:spPr>
      </p:pic>
      <p:pic>
        <p:nvPicPr>
          <p:cNvPr id="17" name="그래픽 16" descr="배지 5 단색으로 채워진">
            <a:extLst>
              <a:ext uri="{FF2B5EF4-FFF2-40B4-BE49-F238E27FC236}">
                <a16:creationId xmlns:a16="http://schemas.microsoft.com/office/drawing/2014/main" id="{EB206275-ED71-40C7-9FB7-A311EA9D2E6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6429" y="2911671"/>
            <a:ext cx="241200" cy="241200"/>
          </a:xfrm>
          <a:prstGeom prst="rect">
            <a:avLst/>
          </a:prstGeom>
        </p:spPr>
      </p:pic>
      <p:pic>
        <p:nvPicPr>
          <p:cNvPr id="18" name="그래픽 17" descr="배지 6 단색으로 채워진">
            <a:extLst>
              <a:ext uri="{FF2B5EF4-FFF2-40B4-BE49-F238E27FC236}">
                <a16:creationId xmlns:a16="http://schemas.microsoft.com/office/drawing/2014/main" id="{01922951-DC28-4461-A018-ADFE32246E8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60256" y="3429000"/>
            <a:ext cx="241200" cy="241200"/>
          </a:xfrm>
          <a:prstGeom prst="rect">
            <a:avLst/>
          </a:prstGeom>
        </p:spPr>
      </p:pic>
      <p:pic>
        <p:nvPicPr>
          <p:cNvPr id="19" name="그래픽 18" descr="배지 7 단색으로 채워진">
            <a:extLst>
              <a:ext uri="{FF2B5EF4-FFF2-40B4-BE49-F238E27FC236}">
                <a16:creationId xmlns:a16="http://schemas.microsoft.com/office/drawing/2014/main" id="{E6DECCC4-5BB5-4FEA-9D7B-89B722B4690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11180" y="6294970"/>
            <a:ext cx="241200" cy="241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A605A8-7639-4F40-8A8E-2BD4B9D83A85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794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F&amp;Q 1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6257861" y="245790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117DE2-8CD1-496A-9EA7-5A077AD32230}"/>
              </a:ext>
            </a:extLst>
          </p:cNvPr>
          <p:cNvSpPr/>
          <p:nvPr/>
        </p:nvSpPr>
        <p:spPr>
          <a:xfrm>
            <a:off x="3305989" y="587499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742130" y="277639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graphicFrame>
        <p:nvGraphicFramePr>
          <p:cNvPr id="14" name="표 33">
            <a:extLst>
              <a:ext uri="{FF2B5EF4-FFF2-40B4-BE49-F238E27FC236}">
                <a16:creationId xmlns:a16="http://schemas.microsoft.com/office/drawing/2014/main" id="{D153BA63-520F-4F3E-AFBE-9BCE9EAB50AA}"/>
              </a:ext>
            </a:extLst>
          </p:cNvPr>
          <p:cNvGraphicFramePr>
            <a:graphicFrameLocks noGrp="1"/>
          </p:cNvGraphicFramePr>
          <p:nvPr/>
        </p:nvGraphicFramePr>
        <p:xfrm>
          <a:off x="7999200" y="1497600"/>
          <a:ext cx="3718440" cy="45605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903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F&amp;Q </a:t>
                      </a:r>
                      <a:r>
                        <a:rPr lang="ko-KR" altLang="en-US" sz="1050" dirty="0"/>
                        <a:t>목록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529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F&amp;Q </a:t>
                      </a:r>
                      <a:r>
                        <a:rPr lang="ko-KR" altLang="en-US" sz="1050" dirty="0"/>
                        <a:t>등록 및 삭제버튼 바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900" i="0" dirty="0"/>
                        <a:t> - F&amp;Q </a:t>
                      </a:r>
                      <a:r>
                        <a:rPr lang="ko-KR" altLang="en-US" sz="900" i="0" dirty="0"/>
                        <a:t>등록 </a:t>
                      </a:r>
                      <a:r>
                        <a:rPr lang="ko-KR" altLang="en-US" sz="900" i="0" dirty="0" err="1"/>
                        <a:t>클릭시</a:t>
                      </a:r>
                      <a:r>
                        <a:rPr lang="ko-KR" altLang="en-US" sz="900" i="0" dirty="0"/>
                        <a:t> </a:t>
                      </a:r>
                      <a:r>
                        <a:rPr lang="en-US" altLang="ko-KR" sz="900" i="0" dirty="0"/>
                        <a:t>F&amp;Q</a:t>
                      </a:r>
                      <a:r>
                        <a:rPr lang="ko-KR" altLang="en-US" sz="900" i="0" dirty="0"/>
                        <a:t>등록 페이지 이동</a:t>
                      </a:r>
                      <a:endParaRPr lang="en-US" altLang="ko-KR" sz="900" i="0" dirty="0"/>
                    </a:p>
                    <a:p>
                      <a:pPr latinLnBrk="1"/>
                      <a:r>
                        <a:rPr lang="en-US" altLang="ko-KR" sz="900" i="0" dirty="0"/>
                        <a:t> - </a:t>
                      </a:r>
                      <a:r>
                        <a:rPr lang="ko-KR" altLang="en-US" sz="900" i="0" dirty="0"/>
                        <a:t>선택삭제 </a:t>
                      </a:r>
                      <a:r>
                        <a:rPr lang="ko-KR" altLang="en-US" sz="900" i="0" dirty="0" err="1"/>
                        <a:t>클릭시</a:t>
                      </a:r>
                      <a:r>
                        <a:rPr lang="ko-KR" altLang="en-US" sz="900" i="0" dirty="0"/>
                        <a:t> 해당 </a:t>
                      </a:r>
                      <a:r>
                        <a:rPr lang="ko-KR" altLang="en-US" sz="900" i="0" dirty="0" err="1"/>
                        <a:t>공지글</a:t>
                      </a:r>
                      <a:r>
                        <a:rPr lang="ko-KR" altLang="en-US" sz="900" i="0" dirty="0"/>
                        <a:t> 삭제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F&amp;Q </a:t>
                      </a:r>
                      <a:r>
                        <a:rPr lang="ko-KR" altLang="en-US" sz="1050" dirty="0" err="1"/>
                        <a:t>조회창</a:t>
                      </a: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629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90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68E6CD-E6F4-4DFF-B73A-2B0FAA3602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17" y="3204353"/>
            <a:ext cx="5710307" cy="3323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F&amp;Q 2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117DE2-8CD1-496A-9EA7-5A077AD32230}"/>
              </a:ext>
            </a:extLst>
          </p:cNvPr>
          <p:cNvSpPr/>
          <p:nvPr/>
        </p:nvSpPr>
        <p:spPr>
          <a:xfrm>
            <a:off x="3651820" y="416150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C1ADB9-9FA4-428C-8B81-427CF4CAA8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6" y="1084555"/>
            <a:ext cx="4982312" cy="290288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2351571" y="307118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3651820" y="380212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B4EC9A-4C61-4993-9134-85EC5B29D1D5}"/>
              </a:ext>
            </a:extLst>
          </p:cNvPr>
          <p:cNvSpPr/>
          <p:nvPr/>
        </p:nvSpPr>
        <p:spPr>
          <a:xfrm>
            <a:off x="5082034" y="564447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17" name="표 33">
            <a:extLst>
              <a:ext uri="{FF2B5EF4-FFF2-40B4-BE49-F238E27FC236}">
                <a16:creationId xmlns:a16="http://schemas.microsoft.com/office/drawing/2014/main" id="{BF301837-B864-4541-A28A-3982A8C6FF53}"/>
              </a:ext>
            </a:extLst>
          </p:cNvPr>
          <p:cNvGraphicFramePr>
            <a:graphicFrameLocks noGrp="1"/>
          </p:cNvGraphicFramePr>
          <p:nvPr/>
        </p:nvGraphicFramePr>
        <p:xfrm>
          <a:off x="7999200" y="1497600"/>
          <a:ext cx="3718440" cy="448375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975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87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수정하기 버튼 및 </a:t>
                      </a:r>
                      <a:r>
                        <a:rPr lang="ko-KR" altLang="en-US" sz="1050" dirty="0" err="1"/>
                        <a:t>뒤로가기</a:t>
                      </a:r>
                      <a:r>
                        <a:rPr lang="ko-KR" altLang="en-US" sz="1050" dirty="0"/>
                        <a:t> 버튼 바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/>
                        <a:t>수정하기 버튼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제목 및 내용 수정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등록할 </a:t>
                      </a:r>
                      <a:r>
                        <a:rPr lang="en-US" altLang="ko-KR" sz="1050" dirty="0"/>
                        <a:t>F&amp;Q </a:t>
                      </a:r>
                      <a:r>
                        <a:rPr lang="ko-KR" altLang="en-US" sz="1050" dirty="0"/>
                        <a:t>제목 입력 텍스트 박스</a:t>
                      </a:r>
                      <a:endParaRPr lang="ko-KR" altLang="en-US" sz="850" i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등록할 </a:t>
                      </a:r>
                      <a:r>
                        <a:rPr lang="en-US" altLang="ko-KR" sz="1050" dirty="0"/>
                        <a:t>F&amp;Q </a:t>
                      </a:r>
                      <a:r>
                        <a:rPr lang="ko-KR" altLang="en-US" sz="1050" dirty="0"/>
                        <a:t>내용 입력 텍스트 박스</a:t>
                      </a:r>
                      <a:endParaRPr lang="ko-KR" altLang="en-US" sz="850" i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/>
                        <a:t>클릭시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F&amp;Q </a:t>
                      </a:r>
                      <a:r>
                        <a:rPr lang="ko-KR" altLang="en-US" sz="1050" dirty="0"/>
                        <a:t>등록 및 </a:t>
                      </a:r>
                      <a:r>
                        <a:rPr lang="ko-KR" altLang="en-US" sz="1050" dirty="0" err="1"/>
                        <a:t>뒤로가기</a:t>
                      </a: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696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954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C50AD5-1C22-48BA-8295-D05BB224C1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61" y="3110471"/>
            <a:ext cx="4631343" cy="374752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F0F4F77-56E6-42D9-95FF-C02BD22B65A0}"/>
              </a:ext>
            </a:extLst>
          </p:cNvPr>
          <p:cNvSpPr/>
          <p:nvPr/>
        </p:nvSpPr>
        <p:spPr>
          <a:xfrm>
            <a:off x="4073284" y="426212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518858-83BA-45BB-94EC-94D05A13AF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680"/>
            <a:ext cx="5128846" cy="330044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879353" y="132470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5339A32-91D1-488C-AB62-C8F30C9CABC6}"/>
              </a:ext>
            </a:extLst>
          </p:cNvPr>
          <p:cNvSpPr/>
          <p:nvPr/>
        </p:nvSpPr>
        <p:spPr>
          <a:xfrm>
            <a:off x="2175754" y="167339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4401EE5-329E-4604-BFE8-109341D5BD3E}"/>
              </a:ext>
            </a:extLst>
          </p:cNvPr>
          <p:cNvSpPr/>
          <p:nvPr/>
        </p:nvSpPr>
        <p:spPr>
          <a:xfrm>
            <a:off x="4796930" y="149905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0D0056D-9418-4959-8B12-039D3EEF630D}"/>
              </a:ext>
            </a:extLst>
          </p:cNvPr>
          <p:cNvSpPr/>
          <p:nvPr/>
        </p:nvSpPr>
        <p:spPr>
          <a:xfrm>
            <a:off x="1892365" y="319235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14" name="표 33">
            <a:extLst>
              <a:ext uri="{FF2B5EF4-FFF2-40B4-BE49-F238E27FC236}">
                <a16:creationId xmlns:a16="http://schemas.microsoft.com/office/drawing/2014/main" id="{8ABE0829-46D3-4491-9869-8045D5E74917}"/>
              </a:ext>
            </a:extLst>
          </p:cNvPr>
          <p:cNvGraphicFramePr>
            <a:graphicFrameLocks noGrp="1"/>
          </p:cNvGraphicFramePr>
          <p:nvPr/>
        </p:nvGraphicFramePr>
        <p:xfrm>
          <a:off x="7999200" y="1497600"/>
          <a:ext cx="3718440" cy="4843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결제목록</a:t>
                      </a: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변경버튼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1050" i="0" dirty="0"/>
                        <a:t> </a:t>
                      </a:r>
                      <a:r>
                        <a:rPr lang="en-US" altLang="ko-KR" sz="850" i="0" dirty="0"/>
                        <a:t>- </a:t>
                      </a:r>
                      <a:r>
                        <a:rPr lang="ko-KR" altLang="en-US" sz="850" i="0" dirty="0" err="1"/>
                        <a:t>클릭시</a:t>
                      </a:r>
                      <a:r>
                        <a:rPr lang="ko-KR" altLang="en-US" sz="850" i="0" dirty="0"/>
                        <a:t> </a:t>
                      </a:r>
                      <a:r>
                        <a:rPr lang="en-US" altLang="ko-KR" sz="1050" b="1" i="0" dirty="0"/>
                        <a:t>3</a:t>
                      </a:r>
                      <a:r>
                        <a:rPr lang="ko-KR" altLang="en-US" sz="850" i="0" dirty="0"/>
                        <a:t>번 팝업 생성</a:t>
                      </a:r>
                      <a:endParaRPr lang="en-US" altLang="ko-KR" sz="850" i="0" dirty="0"/>
                    </a:p>
                    <a:p>
                      <a:pPr latinLnBrk="1"/>
                      <a:r>
                        <a:rPr lang="en-US" altLang="ko-KR" sz="850" i="0" dirty="0"/>
                        <a:t> - </a:t>
                      </a:r>
                      <a:r>
                        <a:rPr lang="ko-KR" altLang="en-US" sz="850" i="0" dirty="0"/>
                        <a:t>팝업에서 입금상태와 배송상태 변경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결제 </a:t>
                      </a:r>
                      <a:r>
                        <a:rPr lang="ko-KR" altLang="en-US" sz="1050" dirty="0" err="1"/>
                        <a:t>조회창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850" i="0" dirty="0"/>
                        <a:t> </a:t>
                      </a:r>
                      <a:r>
                        <a:rPr lang="en-US" altLang="ko-KR" sz="900" i="0" dirty="0"/>
                        <a:t>- </a:t>
                      </a:r>
                      <a:r>
                        <a:rPr lang="ko-KR" altLang="en-US" sz="900" i="0" dirty="0" err="1"/>
                        <a:t>드롭다운을</a:t>
                      </a:r>
                      <a:r>
                        <a:rPr lang="ko-KR" altLang="en-US" sz="900" i="0" dirty="0"/>
                        <a:t> 통해 아이디</a:t>
                      </a:r>
                      <a:r>
                        <a:rPr lang="en-US" altLang="ko-KR" sz="900" i="0" dirty="0"/>
                        <a:t>, </a:t>
                      </a:r>
                      <a:r>
                        <a:rPr lang="ko-KR" altLang="en-US" sz="900" i="0" dirty="0"/>
                        <a:t>상품코드</a:t>
                      </a:r>
                      <a:r>
                        <a:rPr lang="en-US" altLang="ko-KR" sz="900" i="0" dirty="0"/>
                        <a:t>, </a:t>
                      </a:r>
                      <a:r>
                        <a:rPr lang="ko-KR" altLang="en-US" sz="900" i="0" dirty="0"/>
                        <a:t>책제목 조회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결제 상세내용박스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 </a:t>
                      </a: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결제목록에서 원하는 </a:t>
                      </a:r>
                      <a:r>
                        <a:rPr lang="ko-KR" altLang="en-US" sz="900" dirty="0" err="1"/>
                        <a:t>결제글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상세내용 </a:t>
                      </a:r>
                      <a:r>
                        <a:rPr lang="en-US" altLang="ko-KR" sz="900" dirty="0"/>
                        <a:t>slide down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 err="1"/>
                        <a:t>결제글</a:t>
                      </a:r>
                      <a:r>
                        <a:rPr lang="ko-KR" altLang="en-US" sz="900" dirty="0"/>
                        <a:t> 다시 </a:t>
                      </a:r>
                      <a:r>
                        <a:rPr lang="ko-KR" altLang="en-US" sz="900" dirty="0" err="1"/>
                        <a:t>클릭시</a:t>
                      </a:r>
                      <a:r>
                        <a:rPr lang="ko-KR" altLang="en-US" sz="900" dirty="0"/>
                        <a:t> 상세내용 </a:t>
                      </a:r>
                      <a:r>
                        <a:rPr lang="en-US" altLang="ko-KR" sz="900" dirty="0"/>
                        <a:t>slide up</a:t>
                      </a:r>
                      <a:endParaRPr lang="ko-KR" altLang="en-US" sz="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73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EA458A-6629-4FA5-8280-468D0F04CE67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도서통계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3587603" y="265954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117DE2-8CD1-496A-9EA7-5A077AD32230}"/>
              </a:ext>
            </a:extLst>
          </p:cNvPr>
          <p:cNvSpPr/>
          <p:nvPr/>
        </p:nvSpPr>
        <p:spPr>
          <a:xfrm>
            <a:off x="4384512" y="329475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724547" y="238377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03E6CEC-4439-4FC0-AEC6-070284106B2A}"/>
              </a:ext>
            </a:extLst>
          </p:cNvPr>
          <p:cNvSpPr/>
          <p:nvPr/>
        </p:nvSpPr>
        <p:spPr>
          <a:xfrm>
            <a:off x="2750397" y="520560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17" name="표 33">
            <a:extLst>
              <a:ext uri="{FF2B5EF4-FFF2-40B4-BE49-F238E27FC236}">
                <a16:creationId xmlns:a16="http://schemas.microsoft.com/office/drawing/2014/main" id="{9D7DAB38-2057-44AF-A27B-255EA923E886}"/>
              </a:ext>
            </a:extLst>
          </p:cNvPr>
          <p:cNvGraphicFramePr>
            <a:graphicFrameLocks noGrp="1"/>
          </p:cNvGraphicFramePr>
          <p:nvPr/>
        </p:nvGraphicFramePr>
        <p:xfrm>
          <a:off x="7999200" y="1497600"/>
          <a:ext cx="3718440" cy="45365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드롭다운으로</a:t>
                      </a:r>
                      <a:r>
                        <a:rPr lang="ko-KR" altLang="en-US" sz="1050" dirty="0"/>
                        <a:t> 도서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저자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재고량별로 정렬</a:t>
                      </a: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 통계 목록</a:t>
                      </a:r>
                      <a:endParaRPr lang="ko-KR" altLang="en-US" sz="850" i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도서통계 팝업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900" i="0" dirty="0"/>
                        <a:t> - </a:t>
                      </a:r>
                      <a:r>
                        <a:rPr lang="ko-KR" altLang="en-US" sz="900" i="0" dirty="0"/>
                        <a:t>원하는 도서 </a:t>
                      </a:r>
                      <a:r>
                        <a:rPr lang="ko-KR" altLang="en-US" sz="900" i="0" dirty="0" err="1"/>
                        <a:t>클릭시</a:t>
                      </a:r>
                      <a:r>
                        <a:rPr lang="ko-KR" altLang="en-US" sz="900" i="0" dirty="0"/>
                        <a:t> 실시간 상세정보 팝업생성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도서통계 </a:t>
                      </a:r>
                      <a:r>
                        <a:rPr lang="ko-KR" altLang="en-US" sz="1050" dirty="0" err="1"/>
                        <a:t>조회창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 </a:t>
                      </a: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 err="1"/>
                        <a:t>드롭다운을</a:t>
                      </a:r>
                      <a:r>
                        <a:rPr lang="ko-KR" altLang="en-US" sz="900" dirty="0"/>
                        <a:t> 통해 도서명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상품코드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저자명으로 조회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63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F52F4C-93C9-4F5F-9876-E21E5C1A484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구매자통계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4079567" y="2769975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959007" y="275590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B1559DFC-38B7-42BF-ACFC-4A9869967C34}"/>
              </a:ext>
            </a:extLst>
          </p:cNvPr>
          <p:cNvGraphicFramePr>
            <a:graphicFrameLocks noGrp="1"/>
          </p:cNvGraphicFramePr>
          <p:nvPr/>
        </p:nvGraphicFramePr>
        <p:xfrm>
          <a:off x="7999200" y="1497600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실시간 성별 도서구매 비율</a:t>
                      </a: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실시간 연령별 도서 구매 비율</a:t>
                      </a:r>
                      <a:endParaRPr lang="ko-KR" altLang="en-US" sz="850" i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50" i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994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구매자통계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C02B23-FFD3-48BA-B04A-6D6B45C8C4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04" y="2963924"/>
            <a:ext cx="4739524" cy="3726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26D12D-DF19-4A30-B48B-81AACE0E37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1" y="1068497"/>
            <a:ext cx="5426327" cy="427610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0CAA95C-3B71-4B03-9DC5-5694F2F4581C}"/>
              </a:ext>
            </a:extLst>
          </p:cNvPr>
          <p:cNvSpPr/>
          <p:nvPr/>
        </p:nvSpPr>
        <p:spPr>
          <a:xfrm>
            <a:off x="5806731" y="3206551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74B548-56E6-4C21-A2B1-75A9B5169FBA}"/>
              </a:ext>
            </a:extLst>
          </p:cNvPr>
          <p:cNvSpPr>
            <a:spLocks/>
          </p:cNvSpPr>
          <p:nvPr/>
        </p:nvSpPr>
        <p:spPr>
          <a:xfrm>
            <a:off x="2616507" y="1513395"/>
            <a:ext cx="179278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8844B9-B8C2-4C5E-823D-9904069F4C09}"/>
              </a:ext>
            </a:extLst>
          </p:cNvPr>
          <p:cNvSpPr/>
          <p:nvPr/>
        </p:nvSpPr>
        <p:spPr>
          <a:xfrm>
            <a:off x="1935856" y="2528147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1250056" y="173280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32BD30-C4EF-4457-B282-F51D939358EC}"/>
              </a:ext>
            </a:extLst>
          </p:cNvPr>
          <p:cNvSpPr/>
          <p:nvPr/>
        </p:nvSpPr>
        <p:spPr>
          <a:xfrm>
            <a:off x="1181266" y="4263163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21" name="표 33">
            <a:extLst>
              <a:ext uri="{FF2B5EF4-FFF2-40B4-BE49-F238E27FC236}">
                <a16:creationId xmlns:a16="http://schemas.microsoft.com/office/drawing/2014/main" id="{93950F7A-675C-44A5-BB37-F083FAAC3ABF}"/>
              </a:ext>
            </a:extLst>
          </p:cNvPr>
          <p:cNvGraphicFramePr>
            <a:graphicFrameLocks noGrp="1"/>
          </p:cNvGraphicFramePr>
          <p:nvPr/>
        </p:nvGraphicFramePr>
        <p:xfrm>
          <a:off x="7999200" y="1497600"/>
          <a:ext cx="3718440" cy="46178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매출 </a:t>
                      </a:r>
                      <a:r>
                        <a:rPr lang="ko-KR" altLang="en-US" sz="1050" dirty="0" err="1"/>
                        <a:t>요약바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1050" dirty="0"/>
                        <a:t> </a:t>
                      </a:r>
                      <a:r>
                        <a:rPr lang="en-US" altLang="ko-KR" sz="850" dirty="0"/>
                        <a:t>- </a:t>
                      </a:r>
                      <a:r>
                        <a:rPr lang="ko-KR" altLang="en-US" sz="900" dirty="0"/>
                        <a:t>기간설정에 따른 </a:t>
                      </a:r>
                      <a:r>
                        <a:rPr lang="ko-KR" altLang="en-US" sz="900" dirty="0" err="1"/>
                        <a:t>총매출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카드결제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현금결제 보여줌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기간 설정 바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1050" i="0" dirty="0"/>
                        <a:t> </a:t>
                      </a:r>
                      <a:r>
                        <a:rPr lang="en-US" altLang="ko-KR" sz="900" i="0" dirty="0"/>
                        <a:t>- </a:t>
                      </a:r>
                      <a:r>
                        <a:rPr lang="ko-KR" altLang="en-US" sz="900" i="0" dirty="0" err="1"/>
                        <a:t>클릭시</a:t>
                      </a:r>
                      <a:r>
                        <a:rPr lang="ko-KR" altLang="en-US" sz="900" i="0" dirty="0"/>
                        <a:t> </a:t>
                      </a:r>
                      <a:r>
                        <a:rPr lang="en-US" altLang="ko-KR" sz="900" b="1" i="0" dirty="0"/>
                        <a:t>5</a:t>
                      </a:r>
                      <a:r>
                        <a:rPr lang="ko-KR" altLang="en-US" sz="900" i="0" dirty="0"/>
                        <a:t>번과 같은 </a:t>
                      </a:r>
                      <a:r>
                        <a:rPr lang="ko-KR" altLang="en-US" sz="900" i="0" dirty="0" err="1"/>
                        <a:t>드롭다운을</a:t>
                      </a:r>
                      <a:r>
                        <a:rPr lang="ko-KR" altLang="en-US" sz="900" i="0" dirty="0"/>
                        <a:t> 통해 기간 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매출 </a:t>
                      </a:r>
                      <a:r>
                        <a:rPr lang="ko-KR" altLang="en-US" sz="1050" dirty="0" err="1"/>
                        <a:t>그래표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1050" i="0" dirty="0"/>
                        <a:t> </a:t>
                      </a:r>
                      <a:r>
                        <a:rPr lang="en-US" altLang="ko-KR" sz="900" i="0" dirty="0"/>
                        <a:t>- </a:t>
                      </a:r>
                      <a:r>
                        <a:rPr lang="ko-KR" altLang="en-US" sz="900" i="0" dirty="0"/>
                        <a:t>기간설정에 따른 유동적인 그래프 표시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매출 순위별 도서 바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/>
                        <a:t>기간 설정에 따른 순위별 도서를 표시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02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316A65-8AF9-4FE1-8295-B42E11F2002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1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608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회사소개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이용약관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2842926" y="399110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117DE2-8CD1-496A-9EA7-5A077AD32230}"/>
              </a:ext>
            </a:extLst>
          </p:cNvPr>
          <p:cNvSpPr>
            <a:spLocks noChangeAspect="1"/>
          </p:cNvSpPr>
          <p:nvPr/>
        </p:nvSpPr>
        <p:spPr>
          <a:xfrm>
            <a:off x="4371616" y="585408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2856995" y="227863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graphicFrame>
        <p:nvGraphicFramePr>
          <p:cNvPr id="11" name="표 33">
            <a:extLst>
              <a:ext uri="{FF2B5EF4-FFF2-40B4-BE49-F238E27FC236}">
                <a16:creationId xmlns:a16="http://schemas.microsoft.com/office/drawing/2014/main" id="{88A88522-0441-4651-AAE4-DF0EC9A5565F}"/>
              </a:ext>
            </a:extLst>
          </p:cNvPr>
          <p:cNvGraphicFramePr>
            <a:graphicFrameLocks noGrp="1"/>
          </p:cNvGraphicFramePr>
          <p:nvPr/>
        </p:nvGraphicFramePr>
        <p:xfrm>
          <a:off x="7999200" y="1519310"/>
          <a:ext cx="3718440" cy="45149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988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회사소개 글 </a:t>
                      </a:r>
                      <a:r>
                        <a:rPr lang="en-US" altLang="ko-KR" sz="1050" dirty="0" err="1"/>
                        <a:t>Textarea</a:t>
                      </a: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이용약관 글 </a:t>
                      </a:r>
                      <a:r>
                        <a:rPr lang="en-US" altLang="ko-KR" sz="1050" dirty="0" err="1"/>
                        <a:t>Textarea</a:t>
                      </a: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411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수정하기 버튼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1050" i="0" dirty="0"/>
                        <a:t> </a:t>
                      </a:r>
                      <a:r>
                        <a:rPr lang="en-US" altLang="ko-KR" sz="900" i="0" dirty="0"/>
                        <a:t>- </a:t>
                      </a:r>
                      <a:r>
                        <a:rPr lang="ko-KR" altLang="en-US" sz="900" i="0" dirty="0"/>
                        <a:t>내용수정 후 해당 버튼 </a:t>
                      </a:r>
                      <a:r>
                        <a:rPr lang="ko-KR" altLang="en-US" sz="900" i="0" dirty="0" err="1"/>
                        <a:t>클릭시</a:t>
                      </a:r>
                      <a:r>
                        <a:rPr lang="ko-KR" altLang="en-US" sz="900" i="0" dirty="0"/>
                        <a:t> 수정 적용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4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25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695561-C8E7-4838-908B-45257969F7DD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99134"/>
            <a:ext cx="7560000" cy="57753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기타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2868799" y="3132216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117DE2-8CD1-496A-9EA7-5A077AD32230}"/>
              </a:ext>
            </a:extLst>
          </p:cNvPr>
          <p:cNvSpPr/>
          <p:nvPr/>
        </p:nvSpPr>
        <p:spPr>
          <a:xfrm>
            <a:off x="2877652" y="465330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2882867" y="156891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2718133-640D-4633-A6C2-468F241D16CC}"/>
              </a:ext>
            </a:extLst>
          </p:cNvPr>
          <p:cNvSpPr/>
          <p:nvPr/>
        </p:nvSpPr>
        <p:spPr>
          <a:xfrm>
            <a:off x="4055096" y="639081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aphicFrame>
        <p:nvGraphicFramePr>
          <p:cNvPr id="17" name="표 33">
            <a:extLst>
              <a:ext uri="{FF2B5EF4-FFF2-40B4-BE49-F238E27FC236}">
                <a16:creationId xmlns:a16="http://schemas.microsoft.com/office/drawing/2014/main" id="{FAC8479C-ECE5-4F2E-987E-8A84507008D4}"/>
              </a:ext>
            </a:extLst>
          </p:cNvPr>
          <p:cNvGraphicFramePr>
            <a:graphicFrameLocks noGrp="1"/>
          </p:cNvGraphicFramePr>
          <p:nvPr/>
        </p:nvGraphicFramePr>
        <p:xfrm>
          <a:off x="7999199" y="1497600"/>
          <a:ext cx="3719189" cy="448019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2481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56708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4048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6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개인정보 정책 글 글 </a:t>
                      </a:r>
                      <a:r>
                        <a:rPr lang="en-US" altLang="ko-KR" sz="1050" dirty="0" err="1"/>
                        <a:t>Textarea</a:t>
                      </a: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6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청소년 보호정책 글 </a:t>
                      </a:r>
                      <a:r>
                        <a:rPr lang="en-US" altLang="ko-KR" sz="1050" dirty="0" err="1"/>
                        <a:t>Textarea</a:t>
                      </a:r>
                      <a:endParaRPr lang="ko-KR" altLang="en-US" sz="8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6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사업자정보확인 글 </a:t>
                      </a:r>
                      <a:r>
                        <a:rPr lang="en-US" altLang="ko-KR" sz="1050" dirty="0" err="1"/>
                        <a:t>Textarea</a:t>
                      </a:r>
                      <a:endParaRPr lang="ko-KR" altLang="en-US" sz="850" i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94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수정하기 버튼</a:t>
                      </a:r>
                      <a:endParaRPr lang="en-US" altLang="ko-KR" sz="1050" dirty="0"/>
                    </a:p>
                    <a:p>
                      <a:pPr latinLnBrk="1"/>
                      <a:r>
                        <a:rPr lang="en-US" altLang="ko-KR" sz="900" i="0" dirty="0"/>
                        <a:t> - </a:t>
                      </a:r>
                      <a:r>
                        <a:rPr lang="ko-KR" altLang="en-US" sz="900" i="0" dirty="0"/>
                        <a:t>내용수정 후 해당 버튼 </a:t>
                      </a:r>
                      <a:r>
                        <a:rPr lang="ko-KR" altLang="en-US" sz="900" i="0" dirty="0" err="1"/>
                        <a:t>클릭시</a:t>
                      </a:r>
                      <a:r>
                        <a:rPr lang="ko-KR" altLang="en-US" sz="900" i="0" dirty="0"/>
                        <a:t> 수정 적용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677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677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677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677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677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6775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12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46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로그아웃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406AD54-D290-4B84-9C5D-BF3E01AA2FFC}"/>
              </a:ext>
            </a:extLst>
          </p:cNvPr>
          <p:cNvSpPr/>
          <p:nvPr/>
        </p:nvSpPr>
        <p:spPr>
          <a:xfrm>
            <a:off x="6259678" y="189815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673A691-FF87-4AA8-B5D8-A81DBE97C761}"/>
              </a:ext>
            </a:extLst>
          </p:cNvPr>
          <p:cNvSpPr/>
          <p:nvPr/>
        </p:nvSpPr>
        <p:spPr>
          <a:xfrm>
            <a:off x="5822976" y="189815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graphicFrame>
        <p:nvGraphicFramePr>
          <p:cNvPr id="20" name="표 33">
            <a:extLst>
              <a:ext uri="{FF2B5EF4-FFF2-40B4-BE49-F238E27FC236}">
                <a16:creationId xmlns:a16="http://schemas.microsoft.com/office/drawing/2014/main" id="{A6C21D70-AF62-40FE-A3E0-11E7450F2C98}"/>
              </a:ext>
            </a:extLst>
          </p:cNvPr>
          <p:cNvGraphicFramePr>
            <a:graphicFrameLocks noGrp="1"/>
          </p:cNvGraphicFramePr>
          <p:nvPr/>
        </p:nvGraphicFramePr>
        <p:xfrm>
          <a:off x="8000939" y="1495821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5270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3170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자물쇠 버튼 클릭 시 자물쇠 잠기면서 종료 </a:t>
                      </a:r>
                      <a:r>
                        <a:rPr lang="ko-KR" altLang="en-US" sz="1050" dirty="0" err="1"/>
                        <a:t>확인창</a:t>
                      </a:r>
                      <a:r>
                        <a:rPr lang="ko-KR" altLang="en-US" sz="1050" dirty="0"/>
                        <a:t> 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종료 클릭 시 관리자 모드 종료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450581E-E9CA-E449-8F4D-256FA0880185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620000"/>
            <a:ext cx="7560000" cy="46800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F12262C-C3BC-7946-915A-ACF0CC712915}"/>
              </a:ext>
            </a:extLst>
          </p:cNvPr>
          <p:cNvSpPr/>
          <p:nvPr/>
        </p:nvSpPr>
        <p:spPr>
          <a:xfrm>
            <a:off x="7384532" y="1990979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F4C6F75-C22D-274D-9C06-1CE22B7ABAE7}"/>
              </a:ext>
            </a:extLst>
          </p:cNvPr>
          <p:cNvSpPr/>
          <p:nvPr/>
        </p:nvSpPr>
        <p:spPr>
          <a:xfrm>
            <a:off x="3024635" y="2888967"/>
            <a:ext cx="175763" cy="1743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3670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725D0C-BF3F-4125-B177-B4C7BFE25213}"/>
              </a:ext>
            </a:extLst>
          </p:cNvPr>
          <p:cNvSpPr/>
          <p:nvPr/>
        </p:nvSpPr>
        <p:spPr>
          <a:xfrm>
            <a:off x="9966960" y="6522720"/>
            <a:ext cx="2225040" cy="335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카카오 오븐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HY견고딕" pitchFamily="18" charset="-127"/>
                <a:ea typeface="HY견고딕" pitchFamily="18" charset="-127"/>
              </a:rPr>
              <a:t>URL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185FA1A-6198-4F38-A6ED-D663767C289D}"/>
              </a:ext>
            </a:extLst>
          </p:cNvPr>
          <p:cNvSpPr/>
          <p:nvPr/>
        </p:nvSpPr>
        <p:spPr>
          <a:xfrm>
            <a:off x="3518865" y="2700633"/>
            <a:ext cx="4445876" cy="1746820"/>
          </a:xfrm>
          <a:prstGeom prst="roundRect">
            <a:avLst/>
          </a:prstGeom>
          <a:solidFill>
            <a:srgbClr val="F9D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hlinkClick r:id="rId2"/>
              </a:rPr>
              <a:t>카카오 오븐 바로가기</a:t>
            </a:r>
            <a:endParaRPr lang="en-US" altLang="ko-KR" b="1" dirty="0"/>
          </a:p>
          <a:p>
            <a:pPr algn="ctr"/>
            <a:r>
              <a:rPr lang="en-US" altLang="ko-KR" b="1" dirty="0"/>
              <a:t>(https://ovenapp.io/project/ZzXtvDSEvwY99pDspFytQsWLGhJEavJB#eDoEw)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051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894C86-42DC-4842-9920-4EDB5E996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3" y="1028648"/>
            <a:ext cx="7492902" cy="5605234"/>
          </a:xfrm>
          <a:prstGeom prst="rect">
            <a:avLst/>
          </a:prstGeom>
        </p:spPr>
      </p:pic>
      <p:sp>
        <p:nvSpPr>
          <p:cNvPr id="11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TextBox 2"/>
          <p:cNvSpPr txBox="1"/>
          <p:nvPr/>
        </p:nvSpPr>
        <p:spPr>
          <a:xfrm>
            <a:off x="457199" y="143688"/>
            <a:ext cx="5675588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spc="-300">
                <a:solidFill>
                  <a:srgbClr val="DDBC9C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kumimoji="0" sz="3600" b="0" i="0" u="none" strike="noStrike" kern="0" cap="none" spc="-300" normalizeH="0" baseline="0" noProof="0" dirty="0" err="1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사용자</a:t>
            </a:r>
            <a:r>
              <a:rPr kumimoji="0" sz="3600" b="0" i="0" u="none" strike="noStrike" kern="0" cap="none" spc="-300" normalizeH="0" baseline="0" noProof="0" dirty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 – </a:t>
            </a:r>
            <a:r>
              <a:rPr kumimoji="0" lang="ko-KR" altLang="en-US" sz="3600" b="0" i="0" u="none" strike="noStrike" kern="0" cap="none" spc="-300" normalizeH="0" baseline="0" noProof="0" dirty="0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검색 </a:t>
            </a:r>
            <a:r>
              <a:rPr kumimoji="0" sz="3600" b="0" i="0" u="none" strike="noStrike" kern="0" cap="none" spc="-300" normalizeH="0" baseline="0" noProof="0" dirty="0" err="1">
                <a:ln>
                  <a:noFill/>
                </a:ln>
                <a:solidFill>
                  <a:srgbClr val="DDBC9C"/>
                </a:solidFill>
                <a:effectLst/>
                <a:uLnTx/>
                <a:uFillTx/>
                <a:latin typeface="HY견고딕"/>
                <a:ea typeface="HY견고딕"/>
                <a:sym typeface="HY견고딕"/>
              </a:rPr>
              <a:t>페이지</a:t>
            </a:r>
            <a:endParaRPr kumimoji="0" sz="3600" b="0" i="0" u="none" strike="noStrike" kern="0" cap="none" spc="-300" normalizeH="0" baseline="0" noProof="0" dirty="0">
              <a:ln>
                <a:noFill/>
              </a:ln>
              <a:solidFill>
                <a:srgbClr val="DDBC9C"/>
              </a:solidFill>
              <a:effectLst/>
              <a:uLnTx/>
              <a:uFillTx/>
              <a:latin typeface="HY견고딕"/>
              <a:ea typeface="HY견고딕"/>
              <a:sym typeface="HY견고딕"/>
            </a:endParaRPr>
          </a:p>
        </p:txBody>
      </p:sp>
      <p:graphicFrame>
        <p:nvGraphicFramePr>
          <p:cNvPr id="114" name="표 33"/>
          <p:cNvGraphicFramePr/>
          <p:nvPr>
            <p:extLst>
              <p:ext uri="{D42A27DB-BD31-4B8C-83A1-F6EECF244321}">
                <p14:modId xmlns:p14="http://schemas.microsoft.com/office/powerpoint/2010/main" val="2482623512"/>
              </p:ext>
            </p:extLst>
          </p:nvPr>
        </p:nvGraphicFramePr>
        <p:xfrm>
          <a:off x="8000301" y="1527752"/>
          <a:ext cx="3718440" cy="4653280"/>
        </p:xfrm>
        <a:graphic>
          <a:graphicData uri="http://schemas.openxmlformats.org/drawingml/2006/table">
            <a:tbl>
              <a:tblPr firstRow="1"/>
              <a:tblGrid>
                <a:gridCol w="354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</a:rPr>
                        <a:t>DEVELOP Description</a:t>
                      </a:r>
                    </a:p>
                  </a:txBody>
                  <a:tcPr marT="91440" marB="9144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lang="ko-KR" altLang="en-US" dirty="0"/>
                        <a:t>일반도서</a:t>
                      </a:r>
                      <a:r>
                        <a:rPr lang="en-US" altLang="ko-KR" dirty="0"/>
                        <a:t>/ </a:t>
                      </a:r>
                      <a:r>
                        <a:rPr lang="en-US" altLang="ko-KR" dirty="0" err="1"/>
                        <a:t>eBOOK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카테고리 선택기능</a:t>
                      </a:r>
                      <a:endParaRPr lang="en-US" altLang="ko-KR" dirty="0"/>
                    </a:p>
                    <a:p>
                      <a:pPr algn="l">
                        <a:defRPr sz="1000" b="1"/>
                      </a:pPr>
                      <a:r>
                        <a:rPr lang="en-US" dirty="0"/>
                        <a:t>-</a:t>
                      </a:r>
                      <a:r>
                        <a:rPr lang="ko-KR" altLang="en-US" b="0" dirty="0"/>
                        <a:t>일반 도서와 </a:t>
                      </a:r>
                      <a:r>
                        <a:rPr lang="en-US" altLang="ko-KR" b="0" dirty="0" err="1"/>
                        <a:t>ebook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페이지 화면 동일</a:t>
                      </a:r>
                      <a:endParaRPr lang="en-US" altLang="ko-KR" b="0" dirty="0"/>
                    </a:p>
                    <a:p>
                      <a:pPr algn="l">
                        <a:defRPr sz="1000" b="1"/>
                      </a:pPr>
                      <a:r>
                        <a:rPr lang="en-US" b="0" dirty="0"/>
                        <a:t>-</a:t>
                      </a:r>
                      <a:r>
                        <a:rPr lang="ko-KR" altLang="en-US" b="0" dirty="0"/>
                        <a:t>클릭된 버튼 노란색표시 비활성버튼은 회색</a:t>
                      </a:r>
                      <a:endParaRPr b="0"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lang="ko-KR" altLang="en-US" dirty="0"/>
                        <a:t>도서정보 이미지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작가명</a:t>
                      </a:r>
                      <a:r>
                        <a:rPr lang="ko-KR" altLang="en-US" dirty="0"/>
                        <a:t> 표시</a:t>
                      </a: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lang="ko-KR" altLang="en-US" dirty="0"/>
                        <a:t>장바구니</a:t>
                      </a: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r>
                        <a:rPr lang="ko-KR" altLang="en-US" dirty="0"/>
                        <a:t>페이지 번호</a:t>
                      </a:r>
                      <a:endParaRPr lang="en-US" altLang="ko-KR" dirty="0"/>
                    </a:p>
                    <a:p>
                      <a:pPr algn="l">
                        <a:defRPr sz="1000" b="1"/>
                      </a:pPr>
                      <a:r>
                        <a:rPr lang="en-US" dirty="0"/>
                        <a:t>-</a:t>
                      </a:r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화면까지</a:t>
                      </a: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b="1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9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10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 dirty="0"/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</a:lnL>
                    <a:lnR w="6350">
                      <a:solidFill>
                        <a:srgbClr val="000000"/>
                      </a:solidFill>
                    </a:lnR>
                    <a:lnT w="6350">
                      <a:solidFill>
                        <a:srgbClr val="000000"/>
                      </a:solidFill>
                    </a:lnT>
                    <a:lnB w="63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7" name="그래픽 16" descr="배지 1 단색으로 채워진">
            <a:extLst>
              <a:ext uri="{FF2B5EF4-FFF2-40B4-BE49-F238E27FC236}">
                <a16:creationId xmlns:a16="http://schemas.microsoft.com/office/drawing/2014/main" id="{E579D54C-A182-4D60-A554-51624C5EA6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628" y="1134441"/>
            <a:ext cx="241200" cy="241200"/>
          </a:xfrm>
          <a:prstGeom prst="rect">
            <a:avLst/>
          </a:prstGeom>
        </p:spPr>
      </p:pic>
      <p:pic>
        <p:nvPicPr>
          <p:cNvPr id="18" name="그래픽 17" descr="배지 단색으로 채워진">
            <a:extLst>
              <a:ext uri="{FF2B5EF4-FFF2-40B4-BE49-F238E27FC236}">
                <a16:creationId xmlns:a16="http://schemas.microsoft.com/office/drawing/2014/main" id="{DBCDC4FC-5068-42F2-A518-3CCEC955E5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2713" y="1588450"/>
            <a:ext cx="241200" cy="241200"/>
          </a:xfrm>
          <a:prstGeom prst="rect">
            <a:avLst/>
          </a:prstGeom>
        </p:spPr>
      </p:pic>
      <p:pic>
        <p:nvPicPr>
          <p:cNvPr id="19" name="그래픽 18" descr="배지 3 단색으로 채워진">
            <a:extLst>
              <a:ext uri="{FF2B5EF4-FFF2-40B4-BE49-F238E27FC236}">
                <a16:creationId xmlns:a16="http://schemas.microsoft.com/office/drawing/2014/main" id="{C7289F06-E4C0-4901-A982-5A45C4AE02A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3575" y="2169745"/>
            <a:ext cx="241200" cy="241200"/>
          </a:xfrm>
          <a:prstGeom prst="rect">
            <a:avLst/>
          </a:prstGeom>
        </p:spPr>
      </p:pic>
      <p:pic>
        <p:nvPicPr>
          <p:cNvPr id="20" name="그래픽 19" descr="배지 4 단색으로 채워진">
            <a:extLst>
              <a:ext uri="{FF2B5EF4-FFF2-40B4-BE49-F238E27FC236}">
                <a16:creationId xmlns:a16="http://schemas.microsoft.com/office/drawing/2014/main" id="{94B83255-E1B0-4335-BB1B-AC570C86E20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53793" y="6181032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8586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3546264" y="2875002"/>
            <a:ext cx="5099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>
                <a:solidFill>
                  <a:schemeClr val="accent1"/>
                </a:solidFill>
                <a:latin typeface="HY견고딕" pitchFamily="18" charset="-127"/>
                <a:ea typeface="HY견고딕" pitchFamily="18" charset="-127"/>
              </a:rPr>
              <a:t>감 사 합 </a:t>
            </a:r>
            <a:r>
              <a:rPr lang="ko-KR" altLang="en-US" sz="6600" b="1" spc="-300" dirty="0" err="1">
                <a:solidFill>
                  <a:schemeClr val="accent1"/>
                </a:solidFill>
                <a:latin typeface="HY견고딕" pitchFamily="18" charset="-127"/>
                <a:ea typeface="HY견고딕" pitchFamily="18" charset="-127"/>
              </a:rPr>
              <a:t>니</a:t>
            </a:r>
            <a:r>
              <a:rPr lang="ko-KR" altLang="en-US" sz="6600" b="1" spc="-300" dirty="0">
                <a:solidFill>
                  <a:schemeClr val="accent1"/>
                </a:solidFill>
                <a:latin typeface="HY견고딕" pitchFamily="18" charset="-127"/>
                <a:ea typeface="HY견고딕" pitchFamily="18" charset="-127"/>
              </a:rPr>
              <a:t> 다</a:t>
            </a:r>
            <a:endParaRPr lang="ko-KR" altLang="en-US" sz="6000" b="1" spc="-300" dirty="0">
              <a:solidFill>
                <a:schemeClr val="accent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63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7100D4-0D39-4025-879C-4D790FF1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97" y="956928"/>
            <a:ext cx="3315222" cy="57724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로그인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087580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marR="0" lvl="0" indent="0" algn="l" defTabSz="20447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D2B8E57F-7379-4759-AF34-8EBC5D41A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170819"/>
              </p:ext>
            </p:extLst>
          </p:nvPr>
        </p:nvGraphicFramePr>
        <p:xfrm>
          <a:off x="8000939" y="1635914"/>
          <a:ext cx="3718440" cy="4559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1424762003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3958772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아이디 입력란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2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비밀번호 입력란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8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아이디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비밀번호 입력후 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로그인 된 채로 </a:t>
                      </a:r>
                      <a:r>
                        <a:rPr lang="en-US" altLang="ko-KR" sz="1050" dirty="0"/>
                        <a:t>&lt;</a:t>
                      </a:r>
                      <a:r>
                        <a:rPr lang="ko-KR" altLang="en-US" sz="1050" dirty="0"/>
                        <a:t>메인페이지</a:t>
                      </a:r>
                      <a:r>
                        <a:rPr lang="en-US" altLang="ko-KR" sz="1050" dirty="0"/>
                        <a:t>&gt;</a:t>
                      </a:r>
                      <a:r>
                        <a:rPr lang="ko-KR" altLang="en-US" sz="1050" dirty="0"/>
                        <a:t>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9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로그인 상태를 유지하는 체크박스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99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회원가입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네이버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카카오톡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페이스북을 이용한 간편 로그인버튼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클릭시 해당 사이트 간편로그인 페이지로 이동</a:t>
                      </a:r>
                      <a:endParaRPr lang="en-US" altLang="ko-KR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78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아이디 찾기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7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비밀번호 찾기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58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비회원 주문 확인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37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8097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A31305D-A5BE-44BE-8892-596899BF2C92}"/>
              </a:ext>
            </a:extLst>
          </p:cNvPr>
          <p:cNvSpPr/>
          <p:nvPr/>
        </p:nvSpPr>
        <p:spPr>
          <a:xfrm>
            <a:off x="2838532" y="5356249"/>
            <a:ext cx="2117516" cy="956928"/>
          </a:xfrm>
          <a:prstGeom prst="rect">
            <a:avLst/>
          </a:prstGeom>
          <a:noFill/>
          <a:ln>
            <a:solidFill>
              <a:srgbClr val="4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8" name="그래픽 17" descr="배지 1 단색으로 채워진">
            <a:extLst>
              <a:ext uri="{FF2B5EF4-FFF2-40B4-BE49-F238E27FC236}">
                <a16:creationId xmlns:a16="http://schemas.microsoft.com/office/drawing/2014/main" id="{CF62FF59-1B9D-44BD-BE78-49FFEC12EC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950" y="3237611"/>
            <a:ext cx="241200" cy="241200"/>
          </a:xfrm>
          <a:prstGeom prst="rect">
            <a:avLst/>
          </a:prstGeom>
        </p:spPr>
      </p:pic>
      <p:pic>
        <p:nvPicPr>
          <p:cNvPr id="19" name="그래픽 18" descr="배지 단색으로 채워진">
            <a:extLst>
              <a:ext uri="{FF2B5EF4-FFF2-40B4-BE49-F238E27FC236}">
                <a16:creationId xmlns:a16="http://schemas.microsoft.com/office/drawing/2014/main" id="{99161B8A-1174-47EC-BB98-25E99D75E7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3972" y="3795014"/>
            <a:ext cx="241200" cy="241200"/>
          </a:xfrm>
          <a:prstGeom prst="rect">
            <a:avLst/>
          </a:prstGeom>
        </p:spPr>
      </p:pic>
      <p:pic>
        <p:nvPicPr>
          <p:cNvPr id="20" name="그래픽 19" descr="배지 3 단색으로 채워진">
            <a:extLst>
              <a:ext uri="{FF2B5EF4-FFF2-40B4-BE49-F238E27FC236}">
                <a16:creationId xmlns:a16="http://schemas.microsoft.com/office/drawing/2014/main" id="{643A5A29-B77C-4385-8799-A123932D30A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82146" y="4282796"/>
            <a:ext cx="241200" cy="241200"/>
          </a:xfrm>
          <a:prstGeom prst="rect">
            <a:avLst/>
          </a:prstGeom>
        </p:spPr>
      </p:pic>
      <p:pic>
        <p:nvPicPr>
          <p:cNvPr id="21" name="그래픽 20" descr="배지 4 단색으로 채워진">
            <a:extLst>
              <a:ext uri="{FF2B5EF4-FFF2-40B4-BE49-F238E27FC236}">
                <a16:creationId xmlns:a16="http://schemas.microsoft.com/office/drawing/2014/main" id="{BB394744-13B9-4571-B01E-4D64BF48BD6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1546" y="4773709"/>
            <a:ext cx="241200" cy="241200"/>
          </a:xfrm>
          <a:prstGeom prst="rect">
            <a:avLst/>
          </a:prstGeom>
        </p:spPr>
      </p:pic>
      <p:pic>
        <p:nvPicPr>
          <p:cNvPr id="22" name="그래픽 21" descr="배지 5 단색으로 채워진">
            <a:extLst>
              <a:ext uri="{FF2B5EF4-FFF2-40B4-BE49-F238E27FC236}">
                <a16:creationId xmlns:a16="http://schemas.microsoft.com/office/drawing/2014/main" id="{0D473452-834D-456E-B7C2-16FEF548571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3566" y="4784000"/>
            <a:ext cx="241200" cy="241200"/>
          </a:xfrm>
          <a:prstGeom prst="rect">
            <a:avLst/>
          </a:prstGeom>
        </p:spPr>
      </p:pic>
      <p:pic>
        <p:nvPicPr>
          <p:cNvPr id="23" name="그래픽 22" descr="배지 6 단색으로 채워진">
            <a:extLst>
              <a:ext uri="{FF2B5EF4-FFF2-40B4-BE49-F238E27FC236}">
                <a16:creationId xmlns:a16="http://schemas.microsoft.com/office/drawing/2014/main" id="{88B08DE7-AB8D-40A2-A8C3-6F0519AAFB4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4572" y="5286658"/>
            <a:ext cx="241200" cy="241200"/>
          </a:xfrm>
          <a:prstGeom prst="rect">
            <a:avLst/>
          </a:prstGeom>
        </p:spPr>
      </p:pic>
      <p:pic>
        <p:nvPicPr>
          <p:cNvPr id="24" name="그래픽 23" descr="배지 7 단색으로 채워진">
            <a:extLst>
              <a:ext uri="{FF2B5EF4-FFF2-40B4-BE49-F238E27FC236}">
                <a16:creationId xmlns:a16="http://schemas.microsoft.com/office/drawing/2014/main" id="{F2A4C9CB-691E-4E96-9B55-4ED816CA35A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82146" y="6331843"/>
            <a:ext cx="241200" cy="241200"/>
          </a:xfrm>
          <a:prstGeom prst="rect">
            <a:avLst/>
          </a:prstGeom>
        </p:spPr>
      </p:pic>
      <p:pic>
        <p:nvPicPr>
          <p:cNvPr id="29" name="그래픽 28" descr="배지 8 단색으로 채워진">
            <a:extLst>
              <a:ext uri="{FF2B5EF4-FFF2-40B4-BE49-F238E27FC236}">
                <a16:creationId xmlns:a16="http://schemas.microsoft.com/office/drawing/2014/main" id="{95110F8B-9534-43CF-B847-B8D86F9665B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80337" y="6325130"/>
            <a:ext cx="241200" cy="241200"/>
          </a:xfrm>
          <a:prstGeom prst="rect">
            <a:avLst/>
          </a:prstGeom>
        </p:spPr>
      </p:pic>
      <p:pic>
        <p:nvPicPr>
          <p:cNvPr id="35" name="그래픽 34" descr="배지 9 단색으로 채워진">
            <a:extLst>
              <a:ext uri="{FF2B5EF4-FFF2-40B4-BE49-F238E27FC236}">
                <a16:creationId xmlns:a16="http://schemas.microsoft.com/office/drawing/2014/main" id="{D0360BB5-9B57-47B3-BCFD-16AAF8631FEA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16004" y="6313177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AFBBE1-307D-4644-8ABD-370575F3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19" y="949798"/>
            <a:ext cx="5953830" cy="58701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0" y="155299"/>
            <a:ext cx="567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사용자</a:t>
            </a:r>
            <a:r>
              <a:rPr kumimoji="0" lang="en-US" altLang="ko-KR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– </a:t>
            </a: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C7905A">
                    <a:lumMod val="60000"/>
                    <a:lumOff val="40000"/>
                  </a:srgb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비회원 주문 확인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E5B4FE-2C24-794C-9F33-22B88889A3EE}"/>
              </a:ext>
            </a:extLst>
          </p:cNvPr>
          <p:cNvSpPr/>
          <p:nvPr/>
        </p:nvSpPr>
        <p:spPr>
          <a:xfrm>
            <a:off x="9891987" y="6566330"/>
            <a:ext cx="2300013" cy="29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32823E-1D46-4B55-858C-2AF697494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954660"/>
              </p:ext>
            </p:extLst>
          </p:nvPr>
        </p:nvGraphicFramePr>
        <p:xfrm>
          <a:off x="8032767" y="1713669"/>
          <a:ext cx="3718440" cy="4478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4165">
                  <a:extLst>
                    <a:ext uri="{9D8B030D-6E8A-4147-A177-3AD203B41FA5}">
                      <a16:colId xmlns:a16="http://schemas.microsoft.com/office/drawing/2014/main" val="3840981788"/>
                    </a:ext>
                  </a:extLst>
                </a:gridCol>
                <a:gridCol w="3364275">
                  <a:extLst>
                    <a:ext uri="{9D8B030D-6E8A-4147-A177-3AD203B41FA5}">
                      <a16:colId xmlns:a16="http://schemas.microsoft.com/office/drawing/2014/main" val="2564797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DEVELOP description</a:t>
                      </a:r>
                      <a:endParaRPr lang="ko-KR" altLang="en-US" sz="1200" dirty="0"/>
                    </a:p>
                  </a:txBody>
                  <a:tcPr marT="108000" marB="108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86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비회원 주문시 입력했던 이메일을 입력하는 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94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2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비회원 주문시 입력했던 비밀번호를 입력하는 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22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3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클릭시</a:t>
                      </a:r>
                      <a:r>
                        <a:rPr lang="en-US" altLang="ko-KR" sz="1050" dirty="0"/>
                        <a:t>, (</a:t>
                      </a:r>
                      <a:r>
                        <a:rPr lang="ko-KR" altLang="en-US" sz="1050" dirty="0"/>
                        <a:t>비회원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주문확인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94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4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클릭시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회원가입 페이지로 이동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35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5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25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6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592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7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082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8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885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9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975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/>
                        <a:t>10</a:t>
                      </a:r>
                      <a:endParaRPr lang="ko-KR" altLang="en-US" sz="1100" baseline="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74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873468"/>
                  </a:ext>
                </a:extLst>
              </a:tr>
            </a:tbl>
          </a:graphicData>
        </a:graphic>
      </p:graphicFrame>
      <p:pic>
        <p:nvPicPr>
          <p:cNvPr id="12" name="그래픽 11" descr="배지 1 단색으로 채워진">
            <a:extLst>
              <a:ext uri="{FF2B5EF4-FFF2-40B4-BE49-F238E27FC236}">
                <a16:creationId xmlns:a16="http://schemas.microsoft.com/office/drawing/2014/main" id="{F9684ABA-5E6D-4D83-94E1-EAF9227E4E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7193" y="3488208"/>
            <a:ext cx="241200" cy="241200"/>
          </a:xfrm>
          <a:prstGeom prst="rect">
            <a:avLst/>
          </a:prstGeom>
        </p:spPr>
      </p:pic>
      <p:pic>
        <p:nvPicPr>
          <p:cNvPr id="16" name="그래픽 15" descr="배지 단색으로 채워진">
            <a:extLst>
              <a:ext uri="{FF2B5EF4-FFF2-40B4-BE49-F238E27FC236}">
                <a16:creationId xmlns:a16="http://schemas.microsoft.com/office/drawing/2014/main" id="{CB655AC0-EA19-4DC9-93EF-3C79913160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7193" y="3952729"/>
            <a:ext cx="241200" cy="241200"/>
          </a:xfrm>
          <a:prstGeom prst="rect">
            <a:avLst/>
          </a:prstGeom>
        </p:spPr>
      </p:pic>
      <p:pic>
        <p:nvPicPr>
          <p:cNvPr id="17" name="그래픽 16" descr="배지 3 단색으로 채워진">
            <a:extLst>
              <a:ext uri="{FF2B5EF4-FFF2-40B4-BE49-F238E27FC236}">
                <a16:creationId xmlns:a16="http://schemas.microsoft.com/office/drawing/2014/main" id="{D9B0F5DC-13E9-4BA2-9D38-A06D522A81B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5559" y="4480618"/>
            <a:ext cx="241200" cy="241200"/>
          </a:xfrm>
          <a:prstGeom prst="rect">
            <a:avLst/>
          </a:prstGeom>
        </p:spPr>
      </p:pic>
      <p:pic>
        <p:nvPicPr>
          <p:cNvPr id="18" name="그래픽 17" descr="배지 4 단색으로 채워진">
            <a:extLst>
              <a:ext uri="{FF2B5EF4-FFF2-40B4-BE49-F238E27FC236}">
                <a16:creationId xmlns:a16="http://schemas.microsoft.com/office/drawing/2014/main" id="{156BE78E-802B-4A4D-9B73-C9105464384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5559" y="4974539"/>
            <a:ext cx="241200" cy="2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7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3480</Words>
  <Application>Microsoft Office PowerPoint</Application>
  <PresentationFormat>와이드스크린</PresentationFormat>
  <Paragraphs>1237</Paragraphs>
  <Slides>70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HY견고딕</vt:lpstr>
      <vt:lpstr>맑은 고딕</vt:lpstr>
      <vt:lpstr>Arial</vt:lpstr>
      <vt:lpstr>Arial Black</vt:lpstr>
      <vt:lpstr>Helvetica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RYU</cp:lastModifiedBy>
  <cp:revision>38</cp:revision>
  <dcterms:created xsi:type="dcterms:W3CDTF">2020-05-25T00:38:46Z</dcterms:created>
  <dcterms:modified xsi:type="dcterms:W3CDTF">2021-03-30T09:48:45Z</dcterms:modified>
</cp:coreProperties>
</file>